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71" r:id="rId12"/>
    <p:sldId id="265" r:id="rId13"/>
    <p:sldId id="266" r:id="rId14"/>
    <p:sldId id="267" r:id="rId15"/>
    <p:sldId id="268"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0A3962-B54F-4D33-88C6-DAEAFA1083F8}" type="doc">
      <dgm:prSet loTypeId="urn:microsoft.com/office/officeart/2005/8/layout/vList5" loCatId="list" qsTypeId="urn:microsoft.com/office/officeart/2005/8/quickstyle/simple1" qsCatId="simple" csTypeId="urn:microsoft.com/office/officeart/2005/8/colors/accent0_1" csCatId="mainScheme" phldr="1"/>
      <dgm:spPr/>
      <dgm:t>
        <a:bodyPr/>
        <a:lstStyle/>
        <a:p>
          <a:endParaRPr lang="en-IE"/>
        </a:p>
      </dgm:t>
    </dgm:pt>
    <dgm:pt modelId="{5E13354B-156D-45B9-BA1B-F742B111F727}">
      <dgm:prSet phldrT="[Text]"/>
      <dgm:spPr/>
      <dgm:t>
        <a:bodyPr/>
        <a:lstStyle/>
        <a:p>
          <a:r>
            <a:rPr lang="en-IE" b="1" dirty="0" smtClean="0"/>
            <a:t>A PRISON CELL</a:t>
          </a:r>
          <a:endParaRPr lang="en-IE" b="1" dirty="0"/>
        </a:p>
      </dgm:t>
    </dgm:pt>
    <dgm:pt modelId="{AAB7D362-47F5-4403-BCA6-237B4AF50391}" type="parTrans" cxnId="{B8CCA1F9-8CAE-4E2B-A5BA-F595DB5F0D8A}">
      <dgm:prSet/>
      <dgm:spPr/>
      <dgm:t>
        <a:bodyPr/>
        <a:lstStyle/>
        <a:p>
          <a:endParaRPr lang="en-IE"/>
        </a:p>
      </dgm:t>
    </dgm:pt>
    <dgm:pt modelId="{3373C6D5-D197-4326-8F59-076AFF2A68A4}" type="sibTrans" cxnId="{B8CCA1F9-8CAE-4E2B-A5BA-F595DB5F0D8A}">
      <dgm:prSet/>
      <dgm:spPr/>
      <dgm:t>
        <a:bodyPr/>
        <a:lstStyle/>
        <a:p>
          <a:endParaRPr lang="en-IE"/>
        </a:p>
      </dgm:t>
    </dgm:pt>
    <dgm:pt modelId="{54C165AF-B908-4301-8E29-E34895E12FBE}">
      <dgm:prSet phldrT="[Text]" phldr="1"/>
      <dgm:spPr/>
      <dgm:t>
        <a:bodyPr/>
        <a:lstStyle/>
        <a:p>
          <a:endParaRPr lang="en-IE"/>
        </a:p>
      </dgm:t>
    </dgm:pt>
    <dgm:pt modelId="{A038AC3A-F691-4AF2-AF2C-E6529E75D6A8}" type="parTrans" cxnId="{3A7B32BB-4E4A-4FC8-ACBB-57D503CE84AB}">
      <dgm:prSet/>
      <dgm:spPr/>
      <dgm:t>
        <a:bodyPr/>
        <a:lstStyle/>
        <a:p>
          <a:endParaRPr lang="en-IE"/>
        </a:p>
      </dgm:t>
    </dgm:pt>
    <dgm:pt modelId="{6727A607-C787-4313-A11A-F8E24CB90397}" type="sibTrans" cxnId="{3A7B32BB-4E4A-4FC8-ACBB-57D503CE84AB}">
      <dgm:prSet/>
      <dgm:spPr/>
      <dgm:t>
        <a:bodyPr/>
        <a:lstStyle/>
        <a:p>
          <a:endParaRPr lang="en-IE"/>
        </a:p>
      </dgm:t>
    </dgm:pt>
    <dgm:pt modelId="{E68CD579-4506-438B-AB08-29C6A5BC5482}">
      <dgm:prSet phldrT="[Text]" phldr="1"/>
      <dgm:spPr/>
      <dgm:t>
        <a:bodyPr/>
        <a:lstStyle/>
        <a:p>
          <a:endParaRPr lang="en-IE"/>
        </a:p>
      </dgm:t>
    </dgm:pt>
    <dgm:pt modelId="{202630B7-74C1-47FB-889F-CB965D6D8E9C}" type="parTrans" cxnId="{4479CDA2-D63A-4E0E-918A-088C83349606}">
      <dgm:prSet/>
      <dgm:spPr/>
      <dgm:t>
        <a:bodyPr/>
        <a:lstStyle/>
        <a:p>
          <a:endParaRPr lang="en-IE"/>
        </a:p>
      </dgm:t>
    </dgm:pt>
    <dgm:pt modelId="{FB2209BD-771D-451A-B9FB-B3DB4A6D7EE6}" type="sibTrans" cxnId="{4479CDA2-D63A-4E0E-918A-088C83349606}">
      <dgm:prSet/>
      <dgm:spPr/>
      <dgm:t>
        <a:bodyPr/>
        <a:lstStyle/>
        <a:p>
          <a:endParaRPr lang="en-IE"/>
        </a:p>
      </dgm:t>
    </dgm:pt>
    <dgm:pt modelId="{0C32342E-7E7B-4CBB-B053-5FF692B7C679}">
      <dgm:prSet phldrT="[Text]"/>
      <dgm:spPr/>
      <dgm:t>
        <a:bodyPr/>
        <a:lstStyle/>
        <a:p>
          <a:r>
            <a:rPr lang="en-IE" b="1" dirty="0" smtClean="0"/>
            <a:t>CHILDHOOD</a:t>
          </a:r>
          <a:endParaRPr lang="en-IE" b="1" dirty="0"/>
        </a:p>
      </dgm:t>
    </dgm:pt>
    <dgm:pt modelId="{00A2F0E3-9451-4DDF-A828-BE3ECEE606DD}" type="parTrans" cxnId="{A6129BAF-B652-4EF2-A91E-EE97F614B1EC}">
      <dgm:prSet/>
      <dgm:spPr/>
      <dgm:t>
        <a:bodyPr/>
        <a:lstStyle/>
        <a:p>
          <a:endParaRPr lang="en-IE"/>
        </a:p>
      </dgm:t>
    </dgm:pt>
    <dgm:pt modelId="{72EBBD90-9DBE-43D0-A59C-817CE3141902}" type="sibTrans" cxnId="{A6129BAF-B652-4EF2-A91E-EE97F614B1EC}">
      <dgm:prSet/>
      <dgm:spPr/>
      <dgm:t>
        <a:bodyPr/>
        <a:lstStyle/>
        <a:p>
          <a:endParaRPr lang="en-IE"/>
        </a:p>
      </dgm:t>
    </dgm:pt>
    <dgm:pt modelId="{24CA36A9-0942-434C-947E-D560B2819FEB}">
      <dgm:prSet phldrT="[Text]" phldr="1"/>
      <dgm:spPr/>
      <dgm:t>
        <a:bodyPr/>
        <a:lstStyle/>
        <a:p>
          <a:endParaRPr lang="en-IE"/>
        </a:p>
      </dgm:t>
    </dgm:pt>
    <dgm:pt modelId="{A17E20E2-E73E-4AE3-BE92-D7CB1269D66C}" type="parTrans" cxnId="{617F16D6-1CA3-4122-9CCA-C707A2CEE656}">
      <dgm:prSet/>
      <dgm:spPr/>
      <dgm:t>
        <a:bodyPr/>
        <a:lstStyle/>
        <a:p>
          <a:endParaRPr lang="en-IE"/>
        </a:p>
      </dgm:t>
    </dgm:pt>
    <dgm:pt modelId="{35E65BE2-CE83-4F37-8A95-C3A7F839FA4F}" type="sibTrans" cxnId="{617F16D6-1CA3-4122-9CCA-C707A2CEE656}">
      <dgm:prSet/>
      <dgm:spPr/>
      <dgm:t>
        <a:bodyPr/>
        <a:lstStyle/>
        <a:p>
          <a:endParaRPr lang="en-IE"/>
        </a:p>
      </dgm:t>
    </dgm:pt>
    <dgm:pt modelId="{E80E9065-E6DB-4486-A0AB-B69D197F4350}">
      <dgm:prSet phldrT="[Text]" phldr="1"/>
      <dgm:spPr/>
      <dgm:t>
        <a:bodyPr/>
        <a:lstStyle/>
        <a:p>
          <a:endParaRPr lang="en-IE"/>
        </a:p>
      </dgm:t>
    </dgm:pt>
    <dgm:pt modelId="{96E5E38E-5DCC-4FB6-8394-D6F5DDBDC02C}" type="parTrans" cxnId="{C912E4F2-4115-4B72-9FC5-741DDDE749D9}">
      <dgm:prSet/>
      <dgm:spPr/>
      <dgm:t>
        <a:bodyPr/>
        <a:lstStyle/>
        <a:p>
          <a:endParaRPr lang="en-IE"/>
        </a:p>
      </dgm:t>
    </dgm:pt>
    <dgm:pt modelId="{1644A354-D49C-41F8-A9EC-32E42678C3EB}" type="sibTrans" cxnId="{C912E4F2-4115-4B72-9FC5-741DDDE749D9}">
      <dgm:prSet/>
      <dgm:spPr/>
      <dgm:t>
        <a:bodyPr/>
        <a:lstStyle/>
        <a:p>
          <a:endParaRPr lang="en-IE"/>
        </a:p>
      </dgm:t>
    </dgm:pt>
    <dgm:pt modelId="{07B44B88-9301-483D-ADDD-AC3541F27D2A}">
      <dgm:prSet phldrT="[Text]"/>
      <dgm:spPr/>
      <dgm:t>
        <a:bodyPr/>
        <a:lstStyle/>
        <a:p>
          <a:r>
            <a:rPr lang="en-IE" b="1" dirty="0" smtClean="0"/>
            <a:t>JERRY CROWE</a:t>
          </a:r>
          <a:endParaRPr lang="en-IE" b="1" dirty="0"/>
        </a:p>
      </dgm:t>
    </dgm:pt>
    <dgm:pt modelId="{6BEDDFB3-A7E4-41B7-887B-CFC0EE1E3833}" type="parTrans" cxnId="{8776D425-D004-416E-B1CB-3F91E6C9F737}">
      <dgm:prSet/>
      <dgm:spPr/>
      <dgm:t>
        <a:bodyPr/>
        <a:lstStyle/>
        <a:p>
          <a:endParaRPr lang="en-IE"/>
        </a:p>
      </dgm:t>
    </dgm:pt>
    <dgm:pt modelId="{9E6EF8BC-C16B-494C-A866-6718D3D953C2}" type="sibTrans" cxnId="{8776D425-D004-416E-B1CB-3F91E6C9F737}">
      <dgm:prSet/>
      <dgm:spPr/>
      <dgm:t>
        <a:bodyPr/>
        <a:lstStyle/>
        <a:p>
          <a:endParaRPr lang="en-IE"/>
        </a:p>
      </dgm:t>
    </dgm:pt>
    <dgm:pt modelId="{A3621D23-22D2-443A-AEB1-D187FB54EB7F}">
      <dgm:prSet phldrT="[Text]" phldr="1"/>
      <dgm:spPr/>
      <dgm:t>
        <a:bodyPr/>
        <a:lstStyle/>
        <a:p>
          <a:endParaRPr lang="en-IE"/>
        </a:p>
      </dgm:t>
    </dgm:pt>
    <dgm:pt modelId="{DDB29B77-8DA8-42E0-97F6-7D6FDC5CC0B1}" type="parTrans" cxnId="{BCF1B863-DA3E-4BA1-8AEB-896968F86639}">
      <dgm:prSet/>
      <dgm:spPr/>
      <dgm:t>
        <a:bodyPr/>
        <a:lstStyle/>
        <a:p>
          <a:endParaRPr lang="en-IE"/>
        </a:p>
      </dgm:t>
    </dgm:pt>
    <dgm:pt modelId="{F4056A32-13F1-4F6D-9F13-5BA418FF0D5A}" type="sibTrans" cxnId="{BCF1B863-DA3E-4BA1-8AEB-896968F86639}">
      <dgm:prSet/>
      <dgm:spPr/>
      <dgm:t>
        <a:bodyPr/>
        <a:lstStyle/>
        <a:p>
          <a:endParaRPr lang="en-IE"/>
        </a:p>
      </dgm:t>
    </dgm:pt>
    <dgm:pt modelId="{8FC55F1B-2979-42F8-AFE5-18FEBFA7E5F0}">
      <dgm:prSet phldrT="[Text]" phldr="1"/>
      <dgm:spPr/>
      <dgm:t>
        <a:bodyPr/>
        <a:lstStyle/>
        <a:p>
          <a:endParaRPr lang="en-IE"/>
        </a:p>
      </dgm:t>
    </dgm:pt>
    <dgm:pt modelId="{1E3167BD-D5C1-4F4A-BA4F-202182D5398E}" type="parTrans" cxnId="{84B857B8-41D5-4D39-854A-D95783A4B12D}">
      <dgm:prSet/>
      <dgm:spPr/>
      <dgm:t>
        <a:bodyPr/>
        <a:lstStyle/>
        <a:p>
          <a:endParaRPr lang="en-IE"/>
        </a:p>
      </dgm:t>
    </dgm:pt>
    <dgm:pt modelId="{1806169B-ECBB-4E26-82BE-3920D1444788}" type="sibTrans" cxnId="{84B857B8-41D5-4D39-854A-D95783A4B12D}">
      <dgm:prSet/>
      <dgm:spPr/>
      <dgm:t>
        <a:bodyPr/>
        <a:lstStyle/>
        <a:p>
          <a:endParaRPr lang="en-IE"/>
        </a:p>
      </dgm:t>
    </dgm:pt>
    <dgm:pt modelId="{2242712E-B83A-4E88-A34C-F0B0C2D507E9}">
      <dgm:prSet/>
      <dgm:spPr/>
      <dgm:t>
        <a:bodyPr/>
        <a:lstStyle/>
        <a:p>
          <a:r>
            <a:rPr lang="en-IE" b="1" dirty="0" smtClean="0"/>
            <a:t>A DREAM FOR THE FUTURE</a:t>
          </a:r>
          <a:endParaRPr lang="en-IE" b="1" dirty="0"/>
        </a:p>
      </dgm:t>
    </dgm:pt>
    <dgm:pt modelId="{1591B3AA-6270-4851-B266-7A5172628266}" type="parTrans" cxnId="{2974DBC0-3377-48BA-8A1B-206DA7FA2C41}">
      <dgm:prSet/>
      <dgm:spPr/>
      <dgm:t>
        <a:bodyPr/>
        <a:lstStyle/>
        <a:p>
          <a:endParaRPr lang="en-IE"/>
        </a:p>
      </dgm:t>
    </dgm:pt>
    <dgm:pt modelId="{BC1306EF-8F35-40A6-B161-E03E184E0A9C}" type="sibTrans" cxnId="{2974DBC0-3377-48BA-8A1B-206DA7FA2C41}">
      <dgm:prSet/>
      <dgm:spPr/>
      <dgm:t>
        <a:bodyPr/>
        <a:lstStyle/>
        <a:p>
          <a:endParaRPr lang="en-IE"/>
        </a:p>
      </dgm:t>
    </dgm:pt>
    <dgm:pt modelId="{9FAB276B-8B19-4389-A30D-455D56C9D28F}">
      <dgm:prSet/>
      <dgm:spPr/>
      <dgm:t>
        <a:bodyPr/>
        <a:lstStyle/>
        <a:p>
          <a:endParaRPr lang="en-IE"/>
        </a:p>
      </dgm:t>
    </dgm:pt>
    <dgm:pt modelId="{22212CCD-5587-4072-A889-D06B5559B15A}" type="parTrans" cxnId="{490163A7-F538-471C-9EA7-D23CDD7F1777}">
      <dgm:prSet/>
      <dgm:spPr/>
      <dgm:t>
        <a:bodyPr/>
        <a:lstStyle/>
        <a:p>
          <a:endParaRPr lang="en-IE"/>
        </a:p>
      </dgm:t>
    </dgm:pt>
    <dgm:pt modelId="{B7C96E12-8BDC-4FC7-9F9B-88FC2E71CEA2}" type="sibTrans" cxnId="{490163A7-F538-471C-9EA7-D23CDD7F1777}">
      <dgm:prSet/>
      <dgm:spPr/>
      <dgm:t>
        <a:bodyPr/>
        <a:lstStyle/>
        <a:p>
          <a:endParaRPr lang="en-IE"/>
        </a:p>
      </dgm:t>
    </dgm:pt>
    <dgm:pt modelId="{A9ABFC55-FD77-4208-ACA3-72975CED7CAA}" type="pres">
      <dgm:prSet presAssocID="{120A3962-B54F-4D33-88C6-DAEAFA1083F8}" presName="Name0" presStyleCnt="0">
        <dgm:presLayoutVars>
          <dgm:dir/>
          <dgm:animLvl val="lvl"/>
          <dgm:resizeHandles val="exact"/>
        </dgm:presLayoutVars>
      </dgm:prSet>
      <dgm:spPr/>
      <dgm:t>
        <a:bodyPr/>
        <a:lstStyle/>
        <a:p>
          <a:endParaRPr lang="en-IE"/>
        </a:p>
      </dgm:t>
    </dgm:pt>
    <dgm:pt modelId="{58712499-4588-4684-AD1E-2B1DAB991523}" type="pres">
      <dgm:prSet presAssocID="{5E13354B-156D-45B9-BA1B-F742B111F727}" presName="linNode" presStyleCnt="0"/>
      <dgm:spPr/>
    </dgm:pt>
    <dgm:pt modelId="{17B689E4-413A-4AC3-9239-0E24BFC5A86B}" type="pres">
      <dgm:prSet presAssocID="{5E13354B-156D-45B9-BA1B-F742B111F727}" presName="parentText" presStyleLbl="node1" presStyleIdx="0" presStyleCnt="4">
        <dgm:presLayoutVars>
          <dgm:chMax val="1"/>
          <dgm:bulletEnabled val="1"/>
        </dgm:presLayoutVars>
      </dgm:prSet>
      <dgm:spPr/>
      <dgm:t>
        <a:bodyPr/>
        <a:lstStyle/>
        <a:p>
          <a:endParaRPr lang="en-IE"/>
        </a:p>
      </dgm:t>
    </dgm:pt>
    <dgm:pt modelId="{8374F546-A43B-4725-A1FB-B174DEA15EAB}" type="pres">
      <dgm:prSet presAssocID="{5E13354B-156D-45B9-BA1B-F742B111F727}" presName="descendantText" presStyleLbl="alignAccFollowNode1" presStyleIdx="0" presStyleCnt="4">
        <dgm:presLayoutVars>
          <dgm:bulletEnabled val="1"/>
        </dgm:presLayoutVars>
      </dgm:prSet>
      <dgm:spPr/>
      <dgm:t>
        <a:bodyPr/>
        <a:lstStyle/>
        <a:p>
          <a:endParaRPr lang="en-IE"/>
        </a:p>
      </dgm:t>
    </dgm:pt>
    <dgm:pt modelId="{4B817F58-72B9-4319-8169-927C8EC37D3D}" type="pres">
      <dgm:prSet presAssocID="{3373C6D5-D197-4326-8F59-076AFF2A68A4}" presName="sp" presStyleCnt="0"/>
      <dgm:spPr/>
    </dgm:pt>
    <dgm:pt modelId="{3E961732-F687-4E94-9505-D46DE65CA4D5}" type="pres">
      <dgm:prSet presAssocID="{0C32342E-7E7B-4CBB-B053-5FF692B7C679}" presName="linNode" presStyleCnt="0"/>
      <dgm:spPr/>
    </dgm:pt>
    <dgm:pt modelId="{28FAA2F7-22B1-4DDF-B8E6-3B708B17BC87}" type="pres">
      <dgm:prSet presAssocID="{0C32342E-7E7B-4CBB-B053-5FF692B7C679}" presName="parentText" presStyleLbl="node1" presStyleIdx="1" presStyleCnt="4">
        <dgm:presLayoutVars>
          <dgm:chMax val="1"/>
          <dgm:bulletEnabled val="1"/>
        </dgm:presLayoutVars>
      </dgm:prSet>
      <dgm:spPr/>
      <dgm:t>
        <a:bodyPr/>
        <a:lstStyle/>
        <a:p>
          <a:endParaRPr lang="en-IE"/>
        </a:p>
      </dgm:t>
    </dgm:pt>
    <dgm:pt modelId="{E98429E0-A435-4315-B932-A7AE04F090F1}" type="pres">
      <dgm:prSet presAssocID="{0C32342E-7E7B-4CBB-B053-5FF692B7C679}" presName="descendantText" presStyleLbl="alignAccFollowNode1" presStyleIdx="1" presStyleCnt="4">
        <dgm:presLayoutVars>
          <dgm:bulletEnabled val="1"/>
        </dgm:presLayoutVars>
      </dgm:prSet>
      <dgm:spPr/>
      <dgm:t>
        <a:bodyPr/>
        <a:lstStyle/>
        <a:p>
          <a:endParaRPr lang="en-IE"/>
        </a:p>
      </dgm:t>
    </dgm:pt>
    <dgm:pt modelId="{86F9BF3F-E9C4-4ABF-B27D-83C7D536CFA2}" type="pres">
      <dgm:prSet presAssocID="{72EBBD90-9DBE-43D0-A59C-817CE3141902}" presName="sp" presStyleCnt="0"/>
      <dgm:spPr/>
    </dgm:pt>
    <dgm:pt modelId="{3E61064B-0E9E-46EB-A0A2-A4F89E443EAE}" type="pres">
      <dgm:prSet presAssocID="{07B44B88-9301-483D-ADDD-AC3541F27D2A}" presName="linNode" presStyleCnt="0"/>
      <dgm:spPr/>
    </dgm:pt>
    <dgm:pt modelId="{483549D9-1DDF-4093-8B89-1E4E356DF9B6}" type="pres">
      <dgm:prSet presAssocID="{07B44B88-9301-483D-ADDD-AC3541F27D2A}" presName="parentText" presStyleLbl="node1" presStyleIdx="2" presStyleCnt="4">
        <dgm:presLayoutVars>
          <dgm:chMax val="1"/>
          <dgm:bulletEnabled val="1"/>
        </dgm:presLayoutVars>
      </dgm:prSet>
      <dgm:spPr/>
      <dgm:t>
        <a:bodyPr/>
        <a:lstStyle/>
        <a:p>
          <a:endParaRPr lang="en-IE"/>
        </a:p>
      </dgm:t>
    </dgm:pt>
    <dgm:pt modelId="{DF677F4C-A8AF-44E4-911E-07AE48AF4368}" type="pres">
      <dgm:prSet presAssocID="{07B44B88-9301-483D-ADDD-AC3541F27D2A}" presName="descendantText" presStyleLbl="alignAccFollowNode1" presStyleIdx="2" presStyleCnt="4">
        <dgm:presLayoutVars>
          <dgm:bulletEnabled val="1"/>
        </dgm:presLayoutVars>
      </dgm:prSet>
      <dgm:spPr/>
      <dgm:t>
        <a:bodyPr/>
        <a:lstStyle/>
        <a:p>
          <a:endParaRPr lang="en-IE"/>
        </a:p>
      </dgm:t>
    </dgm:pt>
    <dgm:pt modelId="{14368619-BA38-4ADE-B8D3-A22EB1B415C5}" type="pres">
      <dgm:prSet presAssocID="{9E6EF8BC-C16B-494C-A866-6718D3D953C2}" presName="sp" presStyleCnt="0"/>
      <dgm:spPr/>
    </dgm:pt>
    <dgm:pt modelId="{3D51F1C7-E3EF-4BC6-8AF1-E84F08F14908}" type="pres">
      <dgm:prSet presAssocID="{2242712E-B83A-4E88-A34C-F0B0C2D507E9}" presName="linNode" presStyleCnt="0"/>
      <dgm:spPr/>
    </dgm:pt>
    <dgm:pt modelId="{983CC007-9A46-4196-A78F-656248A78D07}" type="pres">
      <dgm:prSet presAssocID="{2242712E-B83A-4E88-A34C-F0B0C2D507E9}" presName="parentText" presStyleLbl="node1" presStyleIdx="3" presStyleCnt="4">
        <dgm:presLayoutVars>
          <dgm:chMax val="1"/>
          <dgm:bulletEnabled val="1"/>
        </dgm:presLayoutVars>
      </dgm:prSet>
      <dgm:spPr/>
      <dgm:t>
        <a:bodyPr/>
        <a:lstStyle/>
        <a:p>
          <a:endParaRPr lang="en-IE"/>
        </a:p>
      </dgm:t>
    </dgm:pt>
    <dgm:pt modelId="{E191B387-BE9F-47F7-A304-D6BE1BA9480A}" type="pres">
      <dgm:prSet presAssocID="{2242712E-B83A-4E88-A34C-F0B0C2D507E9}" presName="descendantText" presStyleLbl="alignAccFollowNode1" presStyleIdx="3" presStyleCnt="4">
        <dgm:presLayoutVars>
          <dgm:bulletEnabled val="1"/>
        </dgm:presLayoutVars>
      </dgm:prSet>
      <dgm:spPr/>
      <dgm:t>
        <a:bodyPr/>
        <a:lstStyle/>
        <a:p>
          <a:endParaRPr lang="en-IE"/>
        </a:p>
      </dgm:t>
    </dgm:pt>
  </dgm:ptLst>
  <dgm:cxnLst>
    <dgm:cxn modelId="{84363A0A-DDFE-4360-82A8-0A9F01CD1ABB}" type="presOf" srcId="{120A3962-B54F-4D33-88C6-DAEAFA1083F8}" destId="{A9ABFC55-FD77-4208-ACA3-72975CED7CAA}" srcOrd="0" destOrd="0" presId="urn:microsoft.com/office/officeart/2005/8/layout/vList5"/>
    <dgm:cxn modelId="{EBE0898D-6CC1-4429-B48D-C650CCC244C4}" type="presOf" srcId="{2242712E-B83A-4E88-A34C-F0B0C2D507E9}" destId="{983CC007-9A46-4196-A78F-656248A78D07}" srcOrd="0" destOrd="0" presId="urn:microsoft.com/office/officeart/2005/8/layout/vList5"/>
    <dgm:cxn modelId="{B8CCA1F9-8CAE-4E2B-A5BA-F595DB5F0D8A}" srcId="{120A3962-B54F-4D33-88C6-DAEAFA1083F8}" destId="{5E13354B-156D-45B9-BA1B-F742B111F727}" srcOrd="0" destOrd="0" parTransId="{AAB7D362-47F5-4403-BCA6-237B4AF50391}" sibTransId="{3373C6D5-D197-4326-8F59-076AFF2A68A4}"/>
    <dgm:cxn modelId="{559D9389-17E1-40D8-877A-6E0107387F6D}" type="presOf" srcId="{E68CD579-4506-438B-AB08-29C6A5BC5482}" destId="{8374F546-A43B-4725-A1FB-B174DEA15EAB}" srcOrd="0" destOrd="1" presId="urn:microsoft.com/office/officeart/2005/8/layout/vList5"/>
    <dgm:cxn modelId="{BCF1B863-DA3E-4BA1-8AEB-896968F86639}" srcId="{07B44B88-9301-483D-ADDD-AC3541F27D2A}" destId="{A3621D23-22D2-443A-AEB1-D187FB54EB7F}" srcOrd="0" destOrd="0" parTransId="{DDB29B77-8DA8-42E0-97F6-7D6FDC5CC0B1}" sibTransId="{F4056A32-13F1-4F6D-9F13-5BA418FF0D5A}"/>
    <dgm:cxn modelId="{FC7232CF-C3A9-46CE-B939-B56C0CC60919}" type="presOf" srcId="{E80E9065-E6DB-4486-A0AB-B69D197F4350}" destId="{E98429E0-A435-4315-B932-A7AE04F090F1}" srcOrd="0" destOrd="1" presId="urn:microsoft.com/office/officeart/2005/8/layout/vList5"/>
    <dgm:cxn modelId="{F0BFD2A9-B76E-46B0-B84F-50656E7728CE}" type="presOf" srcId="{9FAB276B-8B19-4389-A30D-455D56C9D28F}" destId="{E191B387-BE9F-47F7-A304-D6BE1BA9480A}" srcOrd="0" destOrd="0" presId="urn:microsoft.com/office/officeart/2005/8/layout/vList5"/>
    <dgm:cxn modelId="{C912E4F2-4115-4B72-9FC5-741DDDE749D9}" srcId="{0C32342E-7E7B-4CBB-B053-5FF692B7C679}" destId="{E80E9065-E6DB-4486-A0AB-B69D197F4350}" srcOrd="1" destOrd="0" parTransId="{96E5E38E-5DCC-4FB6-8394-D6F5DDBDC02C}" sibTransId="{1644A354-D49C-41F8-A9EC-32E42678C3EB}"/>
    <dgm:cxn modelId="{2974DBC0-3377-48BA-8A1B-206DA7FA2C41}" srcId="{120A3962-B54F-4D33-88C6-DAEAFA1083F8}" destId="{2242712E-B83A-4E88-A34C-F0B0C2D507E9}" srcOrd="3" destOrd="0" parTransId="{1591B3AA-6270-4851-B266-7A5172628266}" sibTransId="{BC1306EF-8F35-40A6-B161-E03E184E0A9C}"/>
    <dgm:cxn modelId="{D5F53981-B2FB-4775-A5E4-96B52671F9B9}" type="presOf" srcId="{07B44B88-9301-483D-ADDD-AC3541F27D2A}" destId="{483549D9-1DDF-4093-8B89-1E4E356DF9B6}" srcOrd="0" destOrd="0" presId="urn:microsoft.com/office/officeart/2005/8/layout/vList5"/>
    <dgm:cxn modelId="{FFA2088F-1921-4A7B-8E78-6A351E798950}" type="presOf" srcId="{24CA36A9-0942-434C-947E-D560B2819FEB}" destId="{E98429E0-A435-4315-B932-A7AE04F090F1}" srcOrd="0" destOrd="0" presId="urn:microsoft.com/office/officeart/2005/8/layout/vList5"/>
    <dgm:cxn modelId="{743DF903-6369-476B-86C7-92A966D02922}" type="presOf" srcId="{5E13354B-156D-45B9-BA1B-F742B111F727}" destId="{17B689E4-413A-4AC3-9239-0E24BFC5A86B}" srcOrd="0" destOrd="0" presId="urn:microsoft.com/office/officeart/2005/8/layout/vList5"/>
    <dgm:cxn modelId="{0B2366B1-9890-4F49-80D2-2510E6DF5105}" type="presOf" srcId="{54C165AF-B908-4301-8E29-E34895E12FBE}" destId="{8374F546-A43B-4725-A1FB-B174DEA15EAB}" srcOrd="0" destOrd="0" presId="urn:microsoft.com/office/officeart/2005/8/layout/vList5"/>
    <dgm:cxn modelId="{A6129BAF-B652-4EF2-A91E-EE97F614B1EC}" srcId="{120A3962-B54F-4D33-88C6-DAEAFA1083F8}" destId="{0C32342E-7E7B-4CBB-B053-5FF692B7C679}" srcOrd="1" destOrd="0" parTransId="{00A2F0E3-9451-4DDF-A828-BE3ECEE606DD}" sibTransId="{72EBBD90-9DBE-43D0-A59C-817CE3141902}"/>
    <dgm:cxn modelId="{3A7B32BB-4E4A-4FC8-ACBB-57D503CE84AB}" srcId="{5E13354B-156D-45B9-BA1B-F742B111F727}" destId="{54C165AF-B908-4301-8E29-E34895E12FBE}" srcOrd="0" destOrd="0" parTransId="{A038AC3A-F691-4AF2-AF2C-E6529E75D6A8}" sibTransId="{6727A607-C787-4313-A11A-F8E24CB90397}"/>
    <dgm:cxn modelId="{617F16D6-1CA3-4122-9CCA-C707A2CEE656}" srcId="{0C32342E-7E7B-4CBB-B053-5FF692B7C679}" destId="{24CA36A9-0942-434C-947E-D560B2819FEB}" srcOrd="0" destOrd="0" parTransId="{A17E20E2-E73E-4AE3-BE92-D7CB1269D66C}" sibTransId="{35E65BE2-CE83-4F37-8A95-C3A7F839FA4F}"/>
    <dgm:cxn modelId="{84B857B8-41D5-4D39-854A-D95783A4B12D}" srcId="{07B44B88-9301-483D-ADDD-AC3541F27D2A}" destId="{8FC55F1B-2979-42F8-AFE5-18FEBFA7E5F0}" srcOrd="1" destOrd="0" parTransId="{1E3167BD-D5C1-4F4A-BA4F-202182D5398E}" sibTransId="{1806169B-ECBB-4E26-82BE-3920D1444788}"/>
    <dgm:cxn modelId="{490163A7-F538-471C-9EA7-D23CDD7F1777}" srcId="{2242712E-B83A-4E88-A34C-F0B0C2D507E9}" destId="{9FAB276B-8B19-4389-A30D-455D56C9D28F}" srcOrd="0" destOrd="0" parTransId="{22212CCD-5587-4072-A889-D06B5559B15A}" sibTransId="{B7C96E12-8BDC-4FC7-9F9B-88FC2E71CEA2}"/>
    <dgm:cxn modelId="{503BED35-ED14-4DC6-958B-DBD780BF88F1}" type="presOf" srcId="{8FC55F1B-2979-42F8-AFE5-18FEBFA7E5F0}" destId="{DF677F4C-A8AF-44E4-911E-07AE48AF4368}" srcOrd="0" destOrd="1" presId="urn:microsoft.com/office/officeart/2005/8/layout/vList5"/>
    <dgm:cxn modelId="{4479CDA2-D63A-4E0E-918A-088C83349606}" srcId="{5E13354B-156D-45B9-BA1B-F742B111F727}" destId="{E68CD579-4506-438B-AB08-29C6A5BC5482}" srcOrd="1" destOrd="0" parTransId="{202630B7-74C1-47FB-889F-CB965D6D8E9C}" sibTransId="{FB2209BD-771D-451A-B9FB-B3DB4A6D7EE6}"/>
    <dgm:cxn modelId="{144F5BEB-BB83-4293-8A5C-0E8961072247}" type="presOf" srcId="{A3621D23-22D2-443A-AEB1-D187FB54EB7F}" destId="{DF677F4C-A8AF-44E4-911E-07AE48AF4368}" srcOrd="0" destOrd="0" presId="urn:microsoft.com/office/officeart/2005/8/layout/vList5"/>
    <dgm:cxn modelId="{8776D425-D004-416E-B1CB-3F91E6C9F737}" srcId="{120A3962-B54F-4D33-88C6-DAEAFA1083F8}" destId="{07B44B88-9301-483D-ADDD-AC3541F27D2A}" srcOrd="2" destOrd="0" parTransId="{6BEDDFB3-A7E4-41B7-887B-CFC0EE1E3833}" sibTransId="{9E6EF8BC-C16B-494C-A866-6718D3D953C2}"/>
    <dgm:cxn modelId="{453A7EE0-DC1E-4B78-B917-E9FD02E0B99B}" type="presOf" srcId="{0C32342E-7E7B-4CBB-B053-5FF692B7C679}" destId="{28FAA2F7-22B1-4DDF-B8E6-3B708B17BC87}" srcOrd="0" destOrd="0" presId="urn:microsoft.com/office/officeart/2005/8/layout/vList5"/>
    <dgm:cxn modelId="{BD0D4959-E0E2-4343-B018-104530B906A1}" type="presParOf" srcId="{A9ABFC55-FD77-4208-ACA3-72975CED7CAA}" destId="{58712499-4588-4684-AD1E-2B1DAB991523}" srcOrd="0" destOrd="0" presId="urn:microsoft.com/office/officeart/2005/8/layout/vList5"/>
    <dgm:cxn modelId="{4F7FA167-3A9C-4FA2-83B0-29703B7C7E88}" type="presParOf" srcId="{58712499-4588-4684-AD1E-2B1DAB991523}" destId="{17B689E4-413A-4AC3-9239-0E24BFC5A86B}" srcOrd="0" destOrd="0" presId="urn:microsoft.com/office/officeart/2005/8/layout/vList5"/>
    <dgm:cxn modelId="{B8725EA4-2C57-4F29-AA87-871F898E042A}" type="presParOf" srcId="{58712499-4588-4684-AD1E-2B1DAB991523}" destId="{8374F546-A43B-4725-A1FB-B174DEA15EAB}" srcOrd="1" destOrd="0" presId="urn:microsoft.com/office/officeart/2005/8/layout/vList5"/>
    <dgm:cxn modelId="{B2DD4256-4A2C-4275-AC7B-EAE83C7B5035}" type="presParOf" srcId="{A9ABFC55-FD77-4208-ACA3-72975CED7CAA}" destId="{4B817F58-72B9-4319-8169-927C8EC37D3D}" srcOrd="1" destOrd="0" presId="urn:microsoft.com/office/officeart/2005/8/layout/vList5"/>
    <dgm:cxn modelId="{22F08354-9551-4527-A727-0D1E5006A6FC}" type="presParOf" srcId="{A9ABFC55-FD77-4208-ACA3-72975CED7CAA}" destId="{3E961732-F687-4E94-9505-D46DE65CA4D5}" srcOrd="2" destOrd="0" presId="urn:microsoft.com/office/officeart/2005/8/layout/vList5"/>
    <dgm:cxn modelId="{1887AA96-B554-4580-9E1E-CD6F571F0776}" type="presParOf" srcId="{3E961732-F687-4E94-9505-D46DE65CA4D5}" destId="{28FAA2F7-22B1-4DDF-B8E6-3B708B17BC87}" srcOrd="0" destOrd="0" presId="urn:microsoft.com/office/officeart/2005/8/layout/vList5"/>
    <dgm:cxn modelId="{0C6EB1D0-4362-4F7F-874D-1470F36EAE8B}" type="presParOf" srcId="{3E961732-F687-4E94-9505-D46DE65CA4D5}" destId="{E98429E0-A435-4315-B932-A7AE04F090F1}" srcOrd="1" destOrd="0" presId="urn:microsoft.com/office/officeart/2005/8/layout/vList5"/>
    <dgm:cxn modelId="{F88E4EF4-B4E1-4484-850A-E6DB3D641D54}" type="presParOf" srcId="{A9ABFC55-FD77-4208-ACA3-72975CED7CAA}" destId="{86F9BF3F-E9C4-4ABF-B27D-83C7D536CFA2}" srcOrd="3" destOrd="0" presId="urn:microsoft.com/office/officeart/2005/8/layout/vList5"/>
    <dgm:cxn modelId="{30447571-4CB2-4CD7-8EB3-78F3F3F2252C}" type="presParOf" srcId="{A9ABFC55-FD77-4208-ACA3-72975CED7CAA}" destId="{3E61064B-0E9E-46EB-A0A2-A4F89E443EAE}" srcOrd="4" destOrd="0" presId="urn:microsoft.com/office/officeart/2005/8/layout/vList5"/>
    <dgm:cxn modelId="{0DCE26F4-9488-4F87-BDCA-8DAE35C61C49}" type="presParOf" srcId="{3E61064B-0E9E-46EB-A0A2-A4F89E443EAE}" destId="{483549D9-1DDF-4093-8B89-1E4E356DF9B6}" srcOrd="0" destOrd="0" presId="urn:microsoft.com/office/officeart/2005/8/layout/vList5"/>
    <dgm:cxn modelId="{41F82717-EEA4-4536-ADFE-6D30C1222396}" type="presParOf" srcId="{3E61064B-0E9E-46EB-A0A2-A4F89E443EAE}" destId="{DF677F4C-A8AF-44E4-911E-07AE48AF4368}" srcOrd="1" destOrd="0" presId="urn:microsoft.com/office/officeart/2005/8/layout/vList5"/>
    <dgm:cxn modelId="{E5CD3A7B-8643-4381-839C-9829CA2BE1F9}" type="presParOf" srcId="{A9ABFC55-FD77-4208-ACA3-72975CED7CAA}" destId="{14368619-BA38-4ADE-B8D3-A22EB1B415C5}" srcOrd="5" destOrd="0" presId="urn:microsoft.com/office/officeart/2005/8/layout/vList5"/>
    <dgm:cxn modelId="{AD744155-796F-488A-9AA3-7BD0E60F2B63}" type="presParOf" srcId="{A9ABFC55-FD77-4208-ACA3-72975CED7CAA}" destId="{3D51F1C7-E3EF-4BC6-8AF1-E84F08F14908}" srcOrd="6" destOrd="0" presId="urn:microsoft.com/office/officeart/2005/8/layout/vList5"/>
    <dgm:cxn modelId="{47DF18F6-8195-4D0C-9FBA-3570187A9787}" type="presParOf" srcId="{3D51F1C7-E3EF-4BC6-8AF1-E84F08F14908}" destId="{983CC007-9A46-4196-A78F-656248A78D07}" srcOrd="0" destOrd="0" presId="urn:microsoft.com/office/officeart/2005/8/layout/vList5"/>
    <dgm:cxn modelId="{517901F9-752E-4C94-B040-D42C39EA8652}" type="presParOf" srcId="{3D51F1C7-E3EF-4BC6-8AF1-E84F08F14908}" destId="{E191B387-BE9F-47F7-A304-D6BE1BA9480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0A3962-B54F-4D33-88C6-DAEAFA1083F8}" type="doc">
      <dgm:prSet loTypeId="urn:microsoft.com/office/officeart/2005/8/layout/vList5" loCatId="list" qsTypeId="urn:microsoft.com/office/officeart/2005/8/quickstyle/simple1" qsCatId="simple" csTypeId="urn:microsoft.com/office/officeart/2005/8/colors/accent0_1" csCatId="mainScheme" phldr="1"/>
      <dgm:spPr/>
      <dgm:t>
        <a:bodyPr/>
        <a:lstStyle/>
        <a:p>
          <a:endParaRPr lang="en-IE"/>
        </a:p>
      </dgm:t>
    </dgm:pt>
    <dgm:pt modelId="{5E13354B-156D-45B9-BA1B-F742B111F727}">
      <dgm:prSet phldrT="[Text]"/>
      <dgm:spPr/>
      <dgm:t>
        <a:bodyPr/>
        <a:lstStyle/>
        <a:p>
          <a:r>
            <a:rPr lang="en-IE" b="1" dirty="0" smtClean="0"/>
            <a:t>A THREATENED FRIENDSHIP</a:t>
          </a:r>
          <a:endParaRPr lang="en-IE" b="1" dirty="0"/>
        </a:p>
      </dgm:t>
    </dgm:pt>
    <dgm:pt modelId="{AAB7D362-47F5-4403-BCA6-237B4AF50391}" type="parTrans" cxnId="{B8CCA1F9-8CAE-4E2B-A5BA-F595DB5F0D8A}">
      <dgm:prSet/>
      <dgm:spPr/>
      <dgm:t>
        <a:bodyPr/>
        <a:lstStyle/>
        <a:p>
          <a:endParaRPr lang="en-IE"/>
        </a:p>
      </dgm:t>
    </dgm:pt>
    <dgm:pt modelId="{3373C6D5-D197-4326-8F59-076AFF2A68A4}" type="sibTrans" cxnId="{B8CCA1F9-8CAE-4E2B-A5BA-F595DB5F0D8A}">
      <dgm:prSet/>
      <dgm:spPr/>
      <dgm:t>
        <a:bodyPr/>
        <a:lstStyle/>
        <a:p>
          <a:endParaRPr lang="en-IE"/>
        </a:p>
      </dgm:t>
    </dgm:pt>
    <dgm:pt modelId="{54C165AF-B908-4301-8E29-E34895E12FBE}">
      <dgm:prSet phldrT="[Text]" phldr="1"/>
      <dgm:spPr/>
      <dgm:t>
        <a:bodyPr/>
        <a:lstStyle/>
        <a:p>
          <a:endParaRPr lang="en-IE"/>
        </a:p>
      </dgm:t>
    </dgm:pt>
    <dgm:pt modelId="{A038AC3A-F691-4AF2-AF2C-E6529E75D6A8}" type="parTrans" cxnId="{3A7B32BB-4E4A-4FC8-ACBB-57D503CE84AB}">
      <dgm:prSet/>
      <dgm:spPr/>
      <dgm:t>
        <a:bodyPr/>
        <a:lstStyle/>
        <a:p>
          <a:endParaRPr lang="en-IE"/>
        </a:p>
      </dgm:t>
    </dgm:pt>
    <dgm:pt modelId="{6727A607-C787-4313-A11A-F8E24CB90397}" type="sibTrans" cxnId="{3A7B32BB-4E4A-4FC8-ACBB-57D503CE84AB}">
      <dgm:prSet/>
      <dgm:spPr/>
      <dgm:t>
        <a:bodyPr/>
        <a:lstStyle/>
        <a:p>
          <a:endParaRPr lang="en-IE"/>
        </a:p>
      </dgm:t>
    </dgm:pt>
    <dgm:pt modelId="{E68CD579-4506-438B-AB08-29C6A5BC5482}">
      <dgm:prSet phldrT="[Text]" phldr="1"/>
      <dgm:spPr/>
      <dgm:t>
        <a:bodyPr/>
        <a:lstStyle/>
        <a:p>
          <a:endParaRPr lang="en-IE"/>
        </a:p>
      </dgm:t>
    </dgm:pt>
    <dgm:pt modelId="{202630B7-74C1-47FB-889F-CB965D6D8E9C}" type="parTrans" cxnId="{4479CDA2-D63A-4E0E-918A-088C83349606}">
      <dgm:prSet/>
      <dgm:spPr/>
      <dgm:t>
        <a:bodyPr/>
        <a:lstStyle/>
        <a:p>
          <a:endParaRPr lang="en-IE"/>
        </a:p>
      </dgm:t>
    </dgm:pt>
    <dgm:pt modelId="{FB2209BD-771D-451A-B9FB-B3DB4A6D7EE6}" type="sibTrans" cxnId="{4479CDA2-D63A-4E0E-918A-088C83349606}">
      <dgm:prSet/>
      <dgm:spPr/>
      <dgm:t>
        <a:bodyPr/>
        <a:lstStyle/>
        <a:p>
          <a:endParaRPr lang="en-IE"/>
        </a:p>
      </dgm:t>
    </dgm:pt>
    <dgm:pt modelId="{0C32342E-7E7B-4CBB-B053-5FF692B7C679}">
      <dgm:prSet phldrT="[Text]"/>
      <dgm:spPr/>
      <dgm:t>
        <a:bodyPr/>
        <a:lstStyle/>
        <a:p>
          <a:r>
            <a:rPr lang="en-IE" b="1" dirty="0" smtClean="0"/>
            <a:t>PERSUASION TO GO TO WAR</a:t>
          </a:r>
          <a:endParaRPr lang="en-IE" b="1" dirty="0"/>
        </a:p>
      </dgm:t>
    </dgm:pt>
    <dgm:pt modelId="{00A2F0E3-9451-4DDF-A828-BE3ECEE606DD}" type="parTrans" cxnId="{A6129BAF-B652-4EF2-A91E-EE97F614B1EC}">
      <dgm:prSet/>
      <dgm:spPr/>
      <dgm:t>
        <a:bodyPr/>
        <a:lstStyle/>
        <a:p>
          <a:endParaRPr lang="en-IE"/>
        </a:p>
      </dgm:t>
    </dgm:pt>
    <dgm:pt modelId="{72EBBD90-9DBE-43D0-A59C-817CE3141902}" type="sibTrans" cxnId="{A6129BAF-B652-4EF2-A91E-EE97F614B1EC}">
      <dgm:prSet/>
      <dgm:spPr/>
      <dgm:t>
        <a:bodyPr/>
        <a:lstStyle/>
        <a:p>
          <a:endParaRPr lang="en-IE"/>
        </a:p>
      </dgm:t>
    </dgm:pt>
    <dgm:pt modelId="{24CA36A9-0942-434C-947E-D560B2819FEB}">
      <dgm:prSet phldrT="[Text]" phldr="1"/>
      <dgm:spPr/>
      <dgm:t>
        <a:bodyPr/>
        <a:lstStyle/>
        <a:p>
          <a:endParaRPr lang="en-IE"/>
        </a:p>
      </dgm:t>
    </dgm:pt>
    <dgm:pt modelId="{A17E20E2-E73E-4AE3-BE92-D7CB1269D66C}" type="parTrans" cxnId="{617F16D6-1CA3-4122-9CCA-C707A2CEE656}">
      <dgm:prSet/>
      <dgm:spPr/>
      <dgm:t>
        <a:bodyPr/>
        <a:lstStyle/>
        <a:p>
          <a:endParaRPr lang="en-IE"/>
        </a:p>
      </dgm:t>
    </dgm:pt>
    <dgm:pt modelId="{35E65BE2-CE83-4F37-8A95-C3A7F839FA4F}" type="sibTrans" cxnId="{617F16D6-1CA3-4122-9CCA-C707A2CEE656}">
      <dgm:prSet/>
      <dgm:spPr/>
      <dgm:t>
        <a:bodyPr/>
        <a:lstStyle/>
        <a:p>
          <a:endParaRPr lang="en-IE"/>
        </a:p>
      </dgm:t>
    </dgm:pt>
    <dgm:pt modelId="{E80E9065-E6DB-4486-A0AB-B69D197F4350}">
      <dgm:prSet phldrT="[Text]" phldr="1"/>
      <dgm:spPr/>
      <dgm:t>
        <a:bodyPr/>
        <a:lstStyle/>
        <a:p>
          <a:endParaRPr lang="en-IE"/>
        </a:p>
      </dgm:t>
    </dgm:pt>
    <dgm:pt modelId="{96E5E38E-5DCC-4FB6-8394-D6F5DDBDC02C}" type="parTrans" cxnId="{C912E4F2-4115-4B72-9FC5-741DDDE749D9}">
      <dgm:prSet/>
      <dgm:spPr/>
      <dgm:t>
        <a:bodyPr/>
        <a:lstStyle/>
        <a:p>
          <a:endParaRPr lang="en-IE"/>
        </a:p>
      </dgm:t>
    </dgm:pt>
    <dgm:pt modelId="{1644A354-D49C-41F8-A9EC-32E42678C3EB}" type="sibTrans" cxnId="{C912E4F2-4115-4B72-9FC5-741DDDE749D9}">
      <dgm:prSet/>
      <dgm:spPr/>
      <dgm:t>
        <a:bodyPr/>
        <a:lstStyle/>
        <a:p>
          <a:endParaRPr lang="en-IE"/>
        </a:p>
      </dgm:t>
    </dgm:pt>
    <dgm:pt modelId="{07B44B88-9301-483D-ADDD-AC3541F27D2A}">
      <dgm:prSet phldrT="[Text]"/>
      <dgm:spPr/>
      <dgm:t>
        <a:bodyPr/>
        <a:lstStyle/>
        <a:p>
          <a:r>
            <a:rPr lang="en-IE" b="1" dirty="0" smtClean="0"/>
            <a:t>LAST NIGHT AT HOME</a:t>
          </a:r>
          <a:endParaRPr lang="en-IE" b="1" dirty="0"/>
        </a:p>
      </dgm:t>
    </dgm:pt>
    <dgm:pt modelId="{6BEDDFB3-A7E4-41B7-887B-CFC0EE1E3833}" type="parTrans" cxnId="{8776D425-D004-416E-B1CB-3F91E6C9F737}">
      <dgm:prSet/>
      <dgm:spPr/>
      <dgm:t>
        <a:bodyPr/>
        <a:lstStyle/>
        <a:p>
          <a:endParaRPr lang="en-IE"/>
        </a:p>
      </dgm:t>
    </dgm:pt>
    <dgm:pt modelId="{9E6EF8BC-C16B-494C-A866-6718D3D953C2}" type="sibTrans" cxnId="{8776D425-D004-416E-B1CB-3F91E6C9F737}">
      <dgm:prSet/>
      <dgm:spPr/>
      <dgm:t>
        <a:bodyPr/>
        <a:lstStyle/>
        <a:p>
          <a:endParaRPr lang="en-IE"/>
        </a:p>
      </dgm:t>
    </dgm:pt>
    <dgm:pt modelId="{A3621D23-22D2-443A-AEB1-D187FB54EB7F}">
      <dgm:prSet phldrT="[Text]" phldr="1"/>
      <dgm:spPr/>
      <dgm:t>
        <a:bodyPr/>
        <a:lstStyle/>
        <a:p>
          <a:endParaRPr lang="en-IE"/>
        </a:p>
      </dgm:t>
    </dgm:pt>
    <dgm:pt modelId="{DDB29B77-8DA8-42E0-97F6-7D6FDC5CC0B1}" type="parTrans" cxnId="{BCF1B863-DA3E-4BA1-8AEB-896968F86639}">
      <dgm:prSet/>
      <dgm:spPr/>
      <dgm:t>
        <a:bodyPr/>
        <a:lstStyle/>
        <a:p>
          <a:endParaRPr lang="en-IE"/>
        </a:p>
      </dgm:t>
    </dgm:pt>
    <dgm:pt modelId="{F4056A32-13F1-4F6D-9F13-5BA418FF0D5A}" type="sibTrans" cxnId="{BCF1B863-DA3E-4BA1-8AEB-896968F86639}">
      <dgm:prSet/>
      <dgm:spPr/>
      <dgm:t>
        <a:bodyPr/>
        <a:lstStyle/>
        <a:p>
          <a:endParaRPr lang="en-IE"/>
        </a:p>
      </dgm:t>
    </dgm:pt>
    <dgm:pt modelId="{8FC55F1B-2979-42F8-AFE5-18FEBFA7E5F0}">
      <dgm:prSet phldrT="[Text]" phldr="1"/>
      <dgm:spPr/>
      <dgm:t>
        <a:bodyPr/>
        <a:lstStyle/>
        <a:p>
          <a:endParaRPr lang="en-IE"/>
        </a:p>
      </dgm:t>
    </dgm:pt>
    <dgm:pt modelId="{1E3167BD-D5C1-4F4A-BA4F-202182D5398E}" type="parTrans" cxnId="{84B857B8-41D5-4D39-854A-D95783A4B12D}">
      <dgm:prSet/>
      <dgm:spPr/>
      <dgm:t>
        <a:bodyPr/>
        <a:lstStyle/>
        <a:p>
          <a:endParaRPr lang="en-IE"/>
        </a:p>
      </dgm:t>
    </dgm:pt>
    <dgm:pt modelId="{1806169B-ECBB-4E26-82BE-3920D1444788}" type="sibTrans" cxnId="{84B857B8-41D5-4D39-854A-D95783A4B12D}">
      <dgm:prSet/>
      <dgm:spPr/>
      <dgm:t>
        <a:bodyPr/>
        <a:lstStyle/>
        <a:p>
          <a:endParaRPr lang="en-IE"/>
        </a:p>
      </dgm:t>
    </dgm:pt>
    <dgm:pt modelId="{2242712E-B83A-4E88-A34C-F0B0C2D507E9}">
      <dgm:prSet/>
      <dgm:spPr/>
      <dgm:t>
        <a:bodyPr/>
        <a:lstStyle/>
        <a:p>
          <a:r>
            <a:rPr lang="en-IE" b="1" dirty="0" smtClean="0"/>
            <a:t>GOODBYE TO HOME</a:t>
          </a:r>
          <a:endParaRPr lang="en-IE" b="1" dirty="0"/>
        </a:p>
      </dgm:t>
    </dgm:pt>
    <dgm:pt modelId="{1591B3AA-6270-4851-B266-7A5172628266}" type="parTrans" cxnId="{2974DBC0-3377-48BA-8A1B-206DA7FA2C41}">
      <dgm:prSet/>
      <dgm:spPr/>
      <dgm:t>
        <a:bodyPr/>
        <a:lstStyle/>
        <a:p>
          <a:endParaRPr lang="en-IE"/>
        </a:p>
      </dgm:t>
    </dgm:pt>
    <dgm:pt modelId="{BC1306EF-8F35-40A6-B161-E03E184E0A9C}" type="sibTrans" cxnId="{2974DBC0-3377-48BA-8A1B-206DA7FA2C41}">
      <dgm:prSet/>
      <dgm:spPr/>
      <dgm:t>
        <a:bodyPr/>
        <a:lstStyle/>
        <a:p>
          <a:endParaRPr lang="en-IE"/>
        </a:p>
      </dgm:t>
    </dgm:pt>
    <dgm:pt modelId="{9FAB276B-8B19-4389-A30D-455D56C9D28F}">
      <dgm:prSet/>
      <dgm:spPr/>
      <dgm:t>
        <a:bodyPr/>
        <a:lstStyle/>
        <a:p>
          <a:endParaRPr lang="en-IE"/>
        </a:p>
      </dgm:t>
    </dgm:pt>
    <dgm:pt modelId="{22212CCD-5587-4072-A889-D06B5559B15A}" type="parTrans" cxnId="{490163A7-F538-471C-9EA7-D23CDD7F1777}">
      <dgm:prSet/>
      <dgm:spPr/>
      <dgm:t>
        <a:bodyPr/>
        <a:lstStyle/>
        <a:p>
          <a:endParaRPr lang="en-IE"/>
        </a:p>
      </dgm:t>
    </dgm:pt>
    <dgm:pt modelId="{B7C96E12-8BDC-4FC7-9F9B-88FC2E71CEA2}" type="sibTrans" cxnId="{490163A7-F538-471C-9EA7-D23CDD7F1777}">
      <dgm:prSet/>
      <dgm:spPr/>
      <dgm:t>
        <a:bodyPr/>
        <a:lstStyle/>
        <a:p>
          <a:endParaRPr lang="en-IE"/>
        </a:p>
      </dgm:t>
    </dgm:pt>
    <dgm:pt modelId="{A9ABFC55-FD77-4208-ACA3-72975CED7CAA}" type="pres">
      <dgm:prSet presAssocID="{120A3962-B54F-4D33-88C6-DAEAFA1083F8}" presName="Name0" presStyleCnt="0">
        <dgm:presLayoutVars>
          <dgm:dir/>
          <dgm:animLvl val="lvl"/>
          <dgm:resizeHandles val="exact"/>
        </dgm:presLayoutVars>
      </dgm:prSet>
      <dgm:spPr/>
      <dgm:t>
        <a:bodyPr/>
        <a:lstStyle/>
        <a:p>
          <a:endParaRPr lang="en-IE"/>
        </a:p>
      </dgm:t>
    </dgm:pt>
    <dgm:pt modelId="{58712499-4588-4684-AD1E-2B1DAB991523}" type="pres">
      <dgm:prSet presAssocID="{5E13354B-156D-45B9-BA1B-F742B111F727}" presName="linNode" presStyleCnt="0"/>
      <dgm:spPr/>
    </dgm:pt>
    <dgm:pt modelId="{17B689E4-413A-4AC3-9239-0E24BFC5A86B}" type="pres">
      <dgm:prSet presAssocID="{5E13354B-156D-45B9-BA1B-F742B111F727}" presName="parentText" presStyleLbl="node1" presStyleIdx="0" presStyleCnt="4">
        <dgm:presLayoutVars>
          <dgm:chMax val="1"/>
          <dgm:bulletEnabled val="1"/>
        </dgm:presLayoutVars>
      </dgm:prSet>
      <dgm:spPr/>
      <dgm:t>
        <a:bodyPr/>
        <a:lstStyle/>
        <a:p>
          <a:endParaRPr lang="en-IE"/>
        </a:p>
      </dgm:t>
    </dgm:pt>
    <dgm:pt modelId="{8374F546-A43B-4725-A1FB-B174DEA15EAB}" type="pres">
      <dgm:prSet presAssocID="{5E13354B-156D-45B9-BA1B-F742B111F727}" presName="descendantText" presStyleLbl="alignAccFollowNode1" presStyleIdx="0" presStyleCnt="4">
        <dgm:presLayoutVars>
          <dgm:bulletEnabled val="1"/>
        </dgm:presLayoutVars>
      </dgm:prSet>
      <dgm:spPr/>
      <dgm:t>
        <a:bodyPr/>
        <a:lstStyle/>
        <a:p>
          <a:endParaRPr lang="en-IE"/>
        </a:p>
      </dgm:t>
    </dgm:pt>
    <dgm:pt modelId="{4B817F58-72B9-4319-8169-927C8EC37D3D}" type="pres">
      <dgm:prSet presAssocID="{3373C6D5-D197-4326-8F59-076AFF2A68A4}" presName="sp" presStyleCnt="0"/>
      <dgm:spPr/>
    </dgm:pt>
    <dgm:pt modelId="{3E961732-F687-4E94-9505-D46DE65CA4D5}" type="pres">
      <dgm:prSet presAssocID="{0C32342E-7E7B-4CBB-B053-5FF692B7C679}" presName="linNode" presStyleCnt="0"/>
      <dgm:spPr/>
    </dgm:pt>
    <dgm:pt modelId="{28FAA2F7-22B1-4DDF-B8E6-3B708B17BC87}" type="pres">
      <dgm:prSet presAssocID="{0C32342E-7E7B-4CBB-B053-5FF692B7C679}" presName="parentText" presStyleLbl="node1" presStyleIdx="1" presStyleCnt="4">
        <dgm:presLayoutVars>
          <dgm:chMax val="1"/>
          <dgm:bulletEnabled val="1"/>
        </dgm:presLayoutVars>
      </dgm:prSet>
      <dgm:spPr/>
      <dgm:t>
        <a:bodyPr/>
        <a:lstStyle/>
        <a:p>
          <a:endParaRPr lang="en-IE"/>
        </a:p>
      </dgm:t>
    </dgm:pt>
    <dgm:pt modelId="{E98429E0-A435-4315-B932-A7AE04F090F1}" type="pres">
      <dgm:prSet presAssocID="{0C32342E-7E7B-4CBB-B053-5FF692B7C679}" presName="descendantText" presStyleLbl="alignAccFollowNode1" presStyleIdx="1" presStyleCnt="4">
        <dgm:presLayoutVars>
          <dgm:bulletEnabled val="1"/>
        </dgm:presLayoutVars>
      </dgm:prSet>
      <dgm:spPr/>
      <dgm:t>
        <a:bodyPr/>
        <a:lstStyle/>
        <a:p>
          <a:endParaRPr lang="en-IE"/>
        </a:p>
      </dgm:t>
    </dgm:pt>
    <dgm:pt modelId="{86F9BF3F-E9C4-4ABF-B27D-83C7D536CFA2}" type="pres">
      <dgm:prSet presAssocID="{72EBBD90-9DBE-43D0-A59C-817CE3141902}" presName="sp" presStyleCnt="0"/>
      <dgm:spPr/>
    </dgm:pt>
    <dgm:pt modelId="{3E61064B-0E9E-46EB-A0A2-A4F89E443EAE}" type="pres">
      <dgm:prSet presAssocID="{07B44B88-9301-483D-ADDD-AC3541F27D2A}" presName="linNode" presStyleCnt="0"/>
      <dgm:spPr/>
    </dgm:pt>
    <dgm:pt modelId="{483549D9-1DDF-4093-8B89-1E4E356DF9B6}" type="pres">
      <dgm:prSet presAssocID="{07B44B88-9301-483D-ADDD-AC3541F27D2A}" presName="parentText" presStyleLbl="node1" presStyleIdx="2" presStyleCnt="4">
        <dgm:presLayoutVars>
          <dgm:chMax val="1"/>
          <dgm:bulletEnabled val="1"/>
        </dgm:presLayoutVars>
      </dgm:prSet>
      <dgm:spPr/>
      <dgm:t>
        <a:bodyPr/>
        <a:lstStyle/>
        <a:p>
          <a:endParaRPr lang="en-IE"/>
        </a:p>
      </dgm:t>
    </dgm:pt>
    <dgm:pt modelId="{DF677F4C-A8AF-44E4-911E-07AE48AF4368}" type="pres">
      <dgm:prSet presAssocID="{07B44B88-9301-483D-ADDD-AC3541F27D2A}" presName="descendantText" presStyleLbl="alignAccFollowNode1" presStyleIdx="2" presStyleCnt="4">
        <dgm:presLayoutVars>
          <dgm:bulletEnabled val="1"/>
        </dgm:presLayoutVars>
      </dgm:prSet>
      <dgm:spPr/>
      <dgm:t>
        <a:bodyPr/>
        <a:lstStyle/>
        <a:p>
          <a:endParaRPr lang="en-IE"/>
        </a:p>
      </dgm:t>
    </dgm:pt>
    <dgm:pt modelId="{14368619-BA38-4ADE-B8D3-A22EB1B415C5}" type="pres">
      <dgm:prSet presAssocID="{9E6EF8BC-C16B-494C-A866-6718D3D953C2}" presName="sp" presStyleCnt="0"/>
      <dgm:spPr/>
    </dgm:pt>
    <dgm:pt modelId="{3D51F1C7-E3EF-4BC6-8AF1-E84F08F14908}" type="pres">
      <dgm:prSet presAssocID="{2242712E-B83A-4E88-A34C-F0B0C2D507E9}" presName="linNode" presStyleCnt="0"/>
      <dgm:spPr/>
    </dgm:pt>
    <dgm:pt modelId="{983CC007-9A46-4196-A78F-656248A78D07}" type="pres">
      <dgm:prSet presAssocID="{2242712E-B83A-4E88-A34C-F0B0C2D507E9}" presName="parentText" presStyleLbl="node1" presStyleIdx="3" presStyleCnt="4">
        <dgm:presLayoutVars>
          <dgm:chMax val="1"/>
          <dgm:bulletEnabled val="1"/>
        </dgm:presLayoutVars>
      </dgm:prSet>
      <dgm:spPr/>
      <dgm:t>
        <a:bodyPr/>
        <a:lstStyle/>
        <a:p>
          <a:endParaRPr lang="en-IE"/>
        </a:p>
      </dgm:t>
    </dgm:pt>
    <dgm:pt modelId="{E191B387-BE9F-47F7-A304-D6BE1BA9480A}" type="pres">
      <dgm:prSet presAssocID="{2242712E-B83A-4E88-A34C-F0B0C2D507E9}" presName="descendantText" presStyleLbl="alignAccFollowNode1" presStyleIdx="3" presStyleCnt="4">
        <dgm:presLayoutVars>
          <dgm:bulletEnabled val="1"/>
        </dgm:presLayoutVars>
      </dgm:prSet>
      <dgm:spPr/>
      <dgm:t>
        <a:bodyPr/>
        <a:lstStyle/>
        <a:p>
          <a:endParaRPr lang="en-IE"/>
        </a:p>
      </dgm:t>
    </dgm:pt>
  </dgm:ptLst>
  <dgm:cxnLst>
    <dgm:cxn modelId="{B4058C8D-B298-42CB-BA5B-2E9D7B2752C8}" type="presOf" srcId="{8FC55F1B-2979-42F8-AFE5-18FEBFA7E5F0}" destId="{DF677F4C-A8AF-44E4-911E-07AE48AF4368}" srcOrd="0" destOrd="1" presId="urn:microsoft.com/office/officeart/2005/8/layout/vList5"/>
    <dgm:cxn modelId="{334563FB-78EC-4004-A6F0-91DDBDB89613}" type="presOf" srcId="{24CA36A9-0942-434C-947E-D560B2819FEB}" destId="{E98429E0-A435-4315-B932-A7AE04F090F1}" srcOrd="0" destOrd="0" presId="urn:microsoft.com/office/officeart/2005/8/layout/vList5"/>
    <dgm:cxn modelId="{62E5C092-4BA7-40F9-84F1-169C726B8713}" type="presOf" srcId="{120A3962-B54F-4D33-88C6-DAEAFA1083F8}" destId="{A9ABFC55-FD77-4208-ACA3-72975CED7CAA}" srcOrd="0" destOrd="0" presId="urn:microsoft.com/office/officeart/2005/8/layout/vList5"/>
    <dgm:cxn modelId="{4479CDA2-D63A-4E0E-918A-088C83349606}" srcId="{5E13354B-156D-45B9-BA1B-F742B111F727}" destId="{E68CD579-4506-438B-AB08-29C6A5BC5482}" srcOrd="1" destOrd="0" parTransId="{202630B7-74C1-47FB-889F-CB965D6D8E9C}" sibTransId="{FB2209BD-771D-451A-B9FB-B3DB4A6D7EE6}"/>
    <dgm:cxn modelId="{8776D425-D004-416E-B1CB-3F91E6C9F737}" srcId="{120A3962-B54F-4D33-88C6-DAEAFA1083F8}" destId="{07B44B88-9301-483D-ADDD-AC3541F27D2A}" srcOrd="2" destOrd="0" parTransId="{6BEDDFB3-A7E4-41B7-887B-CFC0EE1E3833}" sibTransId="{9E6EF8BC-C16B-494C-A866-6718D3D953C2}"/>
    <dgm:cxn modelId="{170CDEF6-1E6F-4D6E-8619-ABC46529A60C}" type="presOf" srcId="{54C165AF-B908-4301-8E29-E34895E12FBE}" destId="{8374F546-A43B-4725-A1FB-B174DEA15EAB}" srcOrd="0" destOrd="0" presId="urn:microsoft.com/office/officeart/2005/8/layout/vList5"/>
    <dgm:cxn modelId="{CE702E1E-55D5-4387-81BB-5B248FFAF8DA}" type="presOf" srcId="{E68CD579-4506-438B-AB08-29C6A5BC5482}" destId="{8374F546-A43B-4725-A1FB-B174DEA15EAB}" srcOrd="0" destOrd="1" presId="urn:microsoft.com/office/officeart/2005/8/layout/vList5"/>
    <dgm:cxn modelId="{C4647F52-9561-4535-991D-80A3D3481BB1}" type="presOf" srcId="{E80E9065-E6DB-4486-A0AB-B69D197F4350}" destId="{E98429E0-A435-4315-B932-A7AE04F090F1}" srcOrd="0" destOrd="1" presId="urn:microsoft.com/office/officeart/2005/8/layout/vList5"/>
    <dgm:cxn modelId="{C912E4F2-4115-4B72-9FC5-741DDDE749D9}" srcId="{0C32342E-7E7B-4CBB-B053-5FF692B7C679}" destId="{E80E9065-E6DB-4486-A0AB-B69D197F4350}" srcOrd="1" destOrd="0" parTransId="{96E5E38E-5DCC-4FB6-8394-D6F5DDBDC02C}" sibTransId="{1644A354-D49C-41F8-A9EC-32E42678C3EB}"/>
    <dgm:cxn modelId="{3A7B32BB-4E4A-4FC8-ACBB-57D503CE84AB}" srcId="{5E13354B-156D-45B9-BA1B-F742B111F727}" destId="{54C165AF-B908-4301-8E29-E34895E12FBE}" srcOrd="0" destOrd="0" parTransId="{A038AC3A-F691-4AF2-AF2C-E6529E75D6A8}" sibTransId="{6727A607-C787-4313-A11A-F8E24CB90397}"/>
    <dgm:cxn modelId="{C7F32C4C-6ED0-48BE-AC6B-43C458197AE6}" type="presOf" srcId="{2242712E-B83A-4E88-A34C-F0B0C2D507E9}" destId="{983CC007-9A46-4196-A78F-656248A78D07}" srcOrd="0" destOrd="0" presId="urn:microsoft.com/office/officeart/2005/8/layout/vList5"/>
    <dgm:cxn modelId="{BCF1B863-DA3E-4BA1-8AEB-896968F86639}" srcId="{07B44B88-9301-483D-ADDD-AC3541F27D2A}" destId="{A3621D23-22D2-443A-AEB1-D187FB54EB7F}" srcOrd="0" destOrd="0" parTransId="{DDB29B77-8DA8-42E0-97F6-7D6FDC5CC0B1}" sibTransId="{F4056A32-13F1-4F6D-9F13-5BA418FF0D5A}"/>
    <dgm:cxn modelId="{A6129BAF-B652-4EF2-A91E-EE97F614B1EC}" srcId="{120A3962-B54F-4D33-88C6-DAEAFA1083F8}" destId="{0C32342E-7E7B-4CBB-B053-5FF692B7C679}" srcOrd="1" destOrd="0" parTransId="{00A2F0E3-9451-4DDF-A828-BE3ECEE606DD}" sibTransId="{72EBBD90-9DBE-43D0-A59C-817CE3141902}"/>
    <dgm:cxn modelId="{2974DBC0-3377-48BA-8A1B-206DA7FA2C41}" srcId="{120A3962-B54F-4D33-88C6-DAEAFA1083F8}" destId="{2242712E-B83A-4E88-A34C-F0B0C2D507E9}" srcOrd="3" destOrd="0" parTransId="{1591B3AA-6270-4851-B266-7A5172628266}" sibTransId="{BC1306EF-8F35-40A6-B161-E03E184E0A9C}"/>
    <dgm:cxn modelId="{BAC84A6D-4EC0-4CA4-8A26-55FB4F643121}" type="presOf" srcId="{A3621D23-22D2-443A-AEB1-D187FB54EB7F}" destId="{DF677F4C-A8AF-44E4-911E-07AE48AF4368}" srcOrd="0" destOrd="0" presId="urn:microsoft.com/office/officeart/2005/8/layout/vList5"/>
    <dgm:cxn modelId="{E2315AFD-787C-4088-99D8-06E7CA117768}" type="presOf" srcId="{5E13354B-156D-45B9-BA1B-F742B111F727}" destId="{17B689E4-413A-4AC3-9239-0E24BFC5A86B}" srcOrd="0" destOrd="0" presId="urn:microsoft.com/office/officeart/2005/8/layout/vList5"/>
    <dgm:cxn modelId="{8F7B3840-2C68-4B2A-88F2-B594017FECAC}" type="presOf" srcId="{07B44B88-9301-483D-ADDD-AC3541F27D2A}" destId="{483549D9-1DDF-4093-8B89-1E4E356DF9B6}" srcOrd="0" destOrd="0" presId="urn:microsoft.com/office/officeart/2005/8/layout/vList5"/>
    <dgm:cxn modelId="{13730AAB-3950-4F48-A1C6-E0A875A00F82}" type="presOf" srcId="{0C32342E-7E7B-4CBB-B053-5FF692B7C679}" destId="{28FAA2F7-22B1-4DDF-B8E6-3B708B17BC87}" srcOrd="0" destOrd="0" presId="urn:microsoft.com/office/officeart/2005/8/layout/vList5"/>
    <dgm:cxn modelId="{84B857B8-41D5-4D39-854A-D95783A4B12D}" srcId="{07B44B88-9301-483D-ADDD-AC3541F27D2A}" destId="{8FC55F1B-2979-42F8-AFE5-18FEBFA7E5F0}" srcOrd="1" destOrd="0" parTransId="{1E3167BD-D5C1-4F4A-BA4F-202182D5398E}" sibTransId="{1806169B-ECBB-4E26-82BE-3920D1444788}"/>
    <dgm:cxn modelId="{AFEB48F2-8463-42A5-8D39-EABF87C556DA}" type="presOf" srcId="{9FAB276B-8B19-4389-A30D-455D56C9D28F}" destId="{E191B387-BE9F-47F7-A304-D6BE1BA9480A}" srcOrd="0" destOrd="0" presId="urn:microsoft.com/office/officeart/2005/8/layout/vList5"/>
    <dgm:cxn modelId="{B8CCA1F9-8CAE-4E2B-A5BA-F595DB5F0D8A}" srcId="{120A3962-B54F-4D33-88C6-DAEAFA1083F8}" destId="{5E13354B-156D-45B9-BA1B-F742B111F727}" srcOrd="0" destOrd="0" parTransId="{AAB7D362-47F5-4403-BCA6-237B4AF50391}" sibTransId="{3373C6D5-D197-4326-8F59-076AFF2A68A4}"/>
    <dgm:cxn modelId="{617F16D6-1CA3-4122-9CCA-C707A2CEE656}" srcId="{0C32342E-7E7B-4CBB-B053-5FF692B7C679}" destId="{24CA36A9-0942-434C-947E-D560B2819FEB}" srcOrd="0" destOrd="0" parTransId="{A17E20E2-E73E-4AE3-BE92-D7CB1269D66C}" sibTransId="{35E65BE2-CE83-4F37-8A95-C3A7F839FA4F}"/>
    <dgm:cxn modelId="{490163A7-F538-471C-9EA7-D23CDD7F1777}" srcId="{2242712E-B83A-4E88-A34C-F0B0C2D507E9}" destId="{9FAB276B-8B19-4389-A30D-455D56C9D28F}" srcOrd="0" destOrd="0" parTransId="{22212CCD-5587-4072-A889-D06B5559B15A}" sibTransId="{B7C96E12-8BDC-4FC7-9F9B-88FC2E71CEA2}"/>
    <dgm:cxn modelId="{F7327C5D-683D-4E31-A30F-4B56F6DA5F1F}" type="presParOf" srcId="{A9ABFC55-FD77-4208-ACA3-72975CED7CAA}" destId="{58712499-4588-4684-AD1E-2B1DAB991523}" srcOrd="0" destOrd="0" presId="urn:microsoft.com/office/officeart/2005/8/layout/vList5"/>
    <dgm:cxn modelId="{341AA922-F530-4C16-AFD2-3F6D63B5A787}" type="presParOf" srcId="{58712499-4588-4684-AD1E-2B1DAB991523}" destId="{17B689E4-413A-4AC3-9239-0E24BFC5A86B}" srcOrd="0" destOrd="0" presId="urn:microsoft.com/office/officeart/2005/8/layout/vList5"/>
    <dgm:cxn modelId="{FE0EEFBC-965B-48AF-81EC-E98B3041D60D}" type="presParOf" srcId="{58712499-4588-4684-AD1E-2B1DAB991523}" destId="{8374F546-A43B-4725-A1FB-B174DEA15EAB}" srcOrd="1" destOrd="0" presId="urn:microsoft.com/office/officeart/2005/8/layout/vList5"/>
    <dgm:cxn modelId="{7D7C5E23-7391-4024-B6AB-9EF2FF099921}" type="presParOf" srcId="{A9ABFC55-FD77-4208-ACA3-72975CED7CAA}" destId="{4B817F58-72B9-4319-8169-927C8EC37D3D}" srcOrd="1" destOrd="0" presId="urn:microsoft.com/office/officeart/2005/8/layout/vList5"/>
    <dgm:cxn modelId="{DD4EDD37-418C-40B8-A76B-141FD66C69EC}" type="presParOf" srcId="{A9ABFC55-FD77-4208-ACA3-72975CED7CAA}" destId="{3E961732-F687-4E94-9505-D46DE65CA4D5}" srcOrd="2" destOrd="0" presId="urn:microsoft.com/office/officeart/2005/8/layout/vList5"/>
    <dgm:cxn modelId="{F5016F33-7B0A-460B-9AC5-E45BE98F81DA}" type="presParOf" srcId="{3E961732-F687-4E94-9505-D46DE65CA4D5}" destId="{28FAA2F7-22B1-4DDF-B8E6-3B708B17BC87}" srcOrd="0" destOrd="0" presId="urn:microsoft.com/office/officeart/2005/8/layout/vList5"/>
    <dgm:cxn modelId="{7F5545A5-B6CC-4DEF-88E8-F880015FA71C}" type="presParOf" srcId="{3E961732-F687-4E94-9505-D46DE65CA4D5}" destId="{E98429E0-A435-4315-B932-A7AE04F090F1}" srcOrd="1" destOrd="0" presId="urn:microsoft.com/office/officeart/2005/8/layout/vList5"/>
    <dgm:cxn modelId="{9B1DBA32-C252-4C1F-9C64-4697C102DB6C}" type="presParOf" srcId="{A9ABFC55-FD77-4208-ACA3-72975CED7CAA}" destId="{86F9BF3F-E9C4-4ABF-B27D-83C7D536CFA2}" srcOrd="3" destOrd="0" presId="urn:microsoft.com/office/officeart/2005/8/layout/vList5"/>
    <dgm:cxn modelId="{8E1FE568-8BFE-4DC9-A42E-C90D1722E85F}" type="presParOf" srcId="{A9ABFC55-FD77-4208-ACA3-72975CED7CAA}" destId="{3E61064B-0E9E-46EB-A0A2-A4F89E443EAE}" srcOrd="4" destOrd="0" presId="urn:microsoft.com/office/officeart/2005/8/layout/vList5"/>
    <dgm:cxn modelId="{6C64D542-F437-4CEA-A085-E2C23E145064}" type="presParOf" srcId="{3E61064B-0E9E-46EB-A0A2-A4F89E443EAE}" destId="{483549D9-1DDF-4093-8B89-1E4E356DF9B6}" srcOrd="0" destOrd="0" presId="urn:microsoft.com/office/officeart/2005/8/layout/vList5"/>
    <dgm:cxn modelId="{E6C1FE39-DD98-4D69-85ED-66F54202FA79}" type="presParOf" srcId="{3E61064B-0E9E-46EB-A0A2-A4F89E443EAE}" destId="{DF677F4C-A8AF-44E4-911E-07AE48AF4368}" srcOrd="1" destOrd="0" presId="urn:microsoft.com/office/officeart/2005/8/layout/vList5"/>
    <dgm:cxn modelId="{5D42F5BC-7975-45E5-9F24-DDA4F40D7A19}" type="presParOf" srcId="{A9ABFC55-FD77-4208-ACA3-72975CED7CAA}" destId="{14368619-BA38-4ADE-B8D3-A22EB1B415C5}" srcOrd="5" destOrd="0" presId="urn:microsoft.com/office/officeart/2005/8/layout/vList5"/>
    <dgm:cxn modelId="{A78A3C07-1220-4C82-9B37-697FBFB9932C}" type="presParOf" srcId="{A9ABFC55-FD77-4208-ACA3-72975CED7CAA}" destId="{3D51F1C7-E3EF-4BC6-8AF1-E84F08F14908}" srcOrd="6" destOrd="0" presId="urn:microsoft.com/office/officeart/2005/8/layout/vList5"/>
    <dgm:cxn modelId="{FF7BD39C-28AC-43BA-A1C1-FFE5308B5505}" type="presParOf" srcId="{3D51F1C7-E3EF-4BC6-8AF1-E84F08F14908}" destId="{983CC007-9A46-4196-A78F-656248A78D07}" srcOrd="0" destOrd="0" presId="urn:microsoft.com/office/officeart/2005/8/layout/vList5"/>
    <dgm:cxn modelId="{72616933-1491-4B83-B071-CD0FEDE0B457}" type="presParOf" srcId="{3D51F1C7-E3EF-4BC6-8AF1-E84F08F14908}" destId="{E191B387-BE9F-47F7-A304-D6BE1BA9480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20A3962-B54F-4D33-88C6-DAEAFA1083F8}" type="doc">
      <dgm:prSet loTypeId="urn:microsoft.com/office/officeart/2005/8/layout/vList5" loCatId="list" qsTypeId="urn:microsoft.com/office/officeart/2005/8/quickstyle/simple1" qsCatId="simple" csTypeId="urn:microsoft.com/office/officeart/2005/8/colors/accent0_1" csCatId="mainScheme" phldr="1"/>
      <dgm:spPr/>
      <dgm:t>
        <a:bodyPr/>
        <a:lstStyle/>
        <a:p>
          <a:endParaRPr lang="en-IE"/>
        </a:p>
      </dgm:t>
    </dgm:pt>
    <dgm:pt modelId="{5E13354B-156D-45B9-BA1B-F742B111F727}">
      <dgm:prSet phldrT="[Text]"/>
      <dgm:spPr/>
      <dgm:t>
        <a:bodyPr/>
        <a:lstStyle/>
        <a:p>
          <a:r>
            <a:rPr lang="en-IE" b="1" dirty="0" smtClean="0"/>
            <a:t>TRAINING FOR WAR</a:t>
          </a:r>
          <a:endParaRPr lang="en-IE" b="1" dirty="0"/>
        </a:p>
      </dgm:t>
    </dgm:pt>
    <dgm:pt modelId="{AAB7D362-47F5-4403-BCA6-237B4AF50391}" type="parTrans" cxnId="{B8CCA1F9-8CAE-4E2B-A5BA-F595DB5F0D8A}">
      <dgm:prSet/>
      <dgm:spPr/>
      <dgm:t>
        <a:bodyPr/>
        <a:lstStyle/>
        <a:p>
          <a:endParaRPr lang="en-IE"/>
        </a:p>
      </dgm:t>
    </dgm:pt>
    <dgm:pt modelId="{3373C6D5-D197-4326-8F59-076AFF2A68A4}" type="sibTrans" cxnId="{B8CCA1F9-8CAE-4E2B-A5BA-F595DB5F0D8A}">
      <dgm:prSet/>
      <dgm:spPr/>
      <dgm:t>
        <a:bodyPr/>
        <a:lstStyle/>
        <a:p>
          <a:endParaRPr lang="en-IE"/>
        </a:p>
      </dgm:t>
    </dgm:pt>
    <dgm:pt modelId="{54C165AF-B908-4301-8E29-E34895E12FBE}">
      <dgm:prSet phldrT="[Text]" phldr="1"/>
      <dgm:spPr/>
      <dgm:t>
        <a:bodyPr/>
        <a:lstStyle/>
        <a:p>
          <a:endParaRPr lang="en-IE"/>
        </a:p>
      </dgm:t>
    </dgm:pt>
    <dgm:pt modelId="{A038AC3A-F691-4AF2-AF2C-E6529E75D6A8}" type="parTrans" cxnId="{3A7B32BB-4E4A-4FC8-ACBB-57D503CE84AB}">
      <dgm:prSet/>
      <dgm:spPr/>
      <dgm:t>
        <a:bodyPr/>
        <a:lstStyle/>
        <a:p>
          <a:endParaRPr lang="en-IE"/>
        </a:p>
      </dgm:t>
    </dgm:pt>
    <dgm:pt modelId="{6727A607-C787-4313-A11A-F8E24CB90397}" type="sibTrans" cxnId="{3A7B32BB-4E4A-4FC8-ACBB-57D503CE84AB}">
      <dgm:prSet/>
      <dgm:spPr/>
      <dgm:t>
        <a:bodyPr/>
        <a:lstStyle/>
        <a:p>
          <a:endParaRPr lang="en-IE"/>
        </a:p>
      </dgm:t>
    </dgm:pt>
    <dgm:pt modelId="{E68CD579-4506-438B-AB08-29C6A5BC5482}">
      <dgm:prSet phldrT="[Text]" phldr="1"/>
      <dgm:spPr/>
      <dgm:t>
        <a:bodyPr/>
        <a:lstStyle/>
        <a:p>
          <a:endParaRPr lang="en-IE"/>
        </a:p>
      </dgm:t>
    </dgm:pt>
    <dgm:pt modelId="{202630B7-74C1-47FB-889F-CB965D6D8E9C}" type="parTrans" cxnId="{4479CDA2-D63A-4E0E-918A-088C83349606}">
      <dgm:prSet/>
      <dgm:spPr/>
      <dgm:t>
        <a:bodyPr/>
        <a:lstStyle/>
        <a:p>
          <a:endParaRPr lang="en-IE"/>
        </a:p>
      </dgm:t>
    </dgm:pt>
    <dgm:pt modelId="{FB2209BD-771D-451A-B9FB-B3DB4A6D7EE6}" type="sibTrans" cxnId="{4479CDA2-D63A-4E0E-918A-088C83349606}">
      <dgm:prSet/>
      <dgm:spPr/>
      <dgm:t>
        <a:bodyPr/>
        <a:lstStyle/>
        <a:p>
          <a:endParaRPr lang="en-IE"/>
        </a:p>
      </dgm:t>
    </dgm:pt>
    <dgm:pt modelId="{0C32342E-7E7B-4CBB-B053-5FF692B7C679}">
      <dgm:prSet phldrT="[Text]"/>
      <dgm:spPr/>
      <dgm:t>
        <a:bodyPr/>
        <a:lstStyle/>
        <a:p>
          <a:r>
            <a:rPr lang="en-IE" b="1" dirty="0" smtClean="0"/>
            <a:t>FRANCE</a:t>
          </a:r>
          <a:endParaRPr lang="en-IE" b="1" dirty="0"/>
        </a:p>
      </dgm:t>
    </dgm:pt>
    <dgm:pt modelId="{00A2F0E3-9451-4DDF-A828-BE3ECEE606DD}" type="parTrans" cxnId="{A6129BAF-B652-4EF2-A91E-EE97F614B1EC}">
      <dgm:prSet/>
      <dgm:spPr/>
      <dgm:t>
        <a:bodyPr/>
        <a:lstStyle/>
        <a:p>
          <a:endParaRPr lang="en-IE"/>
        </a:p>
      </dgm:t>
    </dgm:pt>
    <dgm:pt modelId="{72EBBD90-9DBE-43D0-A59C-817CE3141902}" type="sibTrans" cxnId="{A6129BAF-B652-4EF2-A91E-EE97F614B1EC}">
      <dgm:prSet/>
      <dgm:spPr/>
      <dgm:t>
        <a:bodyPr/>
        <a:lstStyle/>
        <a:p>
          <a:endParaRPr lang="en-IE"/>
        </a:p>
      </dgm:t>
    </dgm:pt>
    <dgm:pt modelId="{24CA36A9-0942-434C-947E-D560B2819FEB}">
      <dgm:prSet phldrT="[Text]" phldr="1"/>
      <dgm:spPr/>
      <dgm:t>
        <a:bodyPr/>
        <a:lstStyle/>
        <a:p>
          <a:endParaRPr lang="en-IE"/>
        </a:p>
      </dgm:t>
    </dgm:pt>
    <dgm:pt modelId="{A17E20E2-E73E-4AE3-BE92-D7CB1269D66C}" type="parTrans" cxnId="{617F16D6-1CA3-4122-9CCA-C707A2CEE656}">
      <dgm:prSet/>
      <dgm:spPr/>
      <dgm:t>
        <a:bodyPr/>
        <a:lstStyle/>
        <a:p>
          <a:endParaRPr lang="en-IE"/>
        </a:p>
      </dgm:t>
    </dgm:pt>
    <dgm:pt modelId="{35E65BE2-CE83-4F37-8A95-C3A7F839FA4F}" type="sibTrans" cxnId="{617F16D6-1CA3-4122-9CCA-C707A2CEE656}">
      <dgm:prSet/>
      <dgm:spPr/>
      <dgm:t>
        <a:bodyPr/>
        <a:lstStyle/>
        <a:p>
          <a:endParaRPr lang="en-IE"/>
        </a:p>
      </dgm:t>
    </dgm:pt>
    <dgm:pt modelId="{E80E9065-E6DB-4486-A0AB-B69D197F4350}">
      <dgm:prSet phldrT="[Text]" phldr="1"/>
      <dgm:spPr/>
      <dgm:t>
        <a:bodyPr/>
        <a:lstStyle/>
        <a:p>
          <a:endParaRPr lang="en-IE"/>
        </a:p>
      </dgm:t>
    </dgm:pt>
    <dgm:pt modelId="{96E5E38E-5DCC-4FB6-8394-D6F5DDBDC02C}" type="parTrans" cxnId="{C912E4F2-4115-4B72-9FC5-741DDDE749D9}">
      <dgm:prSet/>
      <dgm:spPr/>
      <dgm:t>
        <a:bodyPr/>
        <a:lstStyle/>
        <a:p>
          <a:endParaRPr lang="en-IE"/>
        </a:p>
      </dgm:t>
    </dgm:pt>
    <dgm:pt modelId="{1644A354-D49C-41F8-A9EC-32E42678C3EB}" type="sibTrans" cxnId="{C912E4F2-4115-4B72-9FC5-741DDDE749D9}">
      <dgm:prSet/>
      <dgm:spPr/>
      <dgm:t>
        <a:bodyPr/>
        <a:lstStyle/>
        <a:p>
          <a:endParaRPr lang="en-IE"/>
        </a:p>
      </dgm:t>
    </dgm:pt>
    <dgm:pt modelId="{07B44B88-9301-483D-ADDD-AC3541F27D2A}">
      <dgm:prSet phldrT="[Text]"/>
      <dgm:spPr/>
      <dgm:t>
        <a:bodyPr/>
        <a:lstStyle/>
        <a:p>
          <a:r>
            <a:rPr lang="en-IE" b="1" dirty="0" smtClean="0"/>
            <a:t>AT THE FRONT</a:t>
          </a:r>
          <a:endParaRPr lang="en-IE" b="1" dirty="0"/>
        </a:p>
      </dgm:t>
    </dgm:pt>
    <dgm:pt modelId="{6BEDDFB3-A7E4-41B7-887B-CFC0EE1E3833}" type="parTrans" cxnId="{8776D425-D004-416E-B1CB-3F91E6C9F737}">
      <dgm:prSet/>
      <dgm:spPr/>
      <dgm:t>
        <a:bodyPr/>
        <a:lstStyle/>
        <a:p>
          <a:endParaRPr lang="en-IE"/>
        </a:p>
      </dgm:t>
    </dgm:pt>
    <dgm:pt modelId="{9E6EF8BC-C16B-494C-A866-6718D3D953C2}" type="sibTrans" cxnId="{8776D425-D004-416E-B1CB-3F91E6C9F737}">
      <dgm:prSet/>
      <dgm:spPr/>
      <dgm:t>
        <a:bodyPr/>
        <a:lstStyle/>
        <a:p>
          <a:endParaRPr lang="en-IE"/>
        </a:p>
      </dgm:t>
    </dgm:pt>
    <dgm:pt modelId="{A3621D23-22D2-443A-AEB1-D187FB54EB7F}">
      <dgm:prSet phldrT="[Text]" phldr="1"/>
      <dgm:spPr/>
      <dgm:t>
        <a:bodyPr/>
        <a:lstStyle/>
        <a:p>
          <a:endParaRPr lang="en-IE"/>
        </a:p>
      </dgm:t>
    </dgm:pt>
    <dgm:pt modelId="{DDB29B77-8DA8-42E0-97F6-7D6FDC5CC0B1}" type="parTrans" cxnId="{BCF1B863-DA3E-4BA1-8AEB-896968F86639}">
      <dgm:prSet/>
      <dgm:spPr/>
      <dgm:t>
        <a:bodyPr/>
        <a:lstStyle/>
        <a:p>
          <a:endParaRPr lang="en-IE"/>
        </a:p>
      </dgm:t>
    </dgm:pt>
    <dgm:pt modelId="{F4056A32-13F1-4F6D-9F13-5BA418FF0D5A}" type="sibTrans" cxnId="{BCF1B863-DA3E-4BA1-8AEB-896968F86639}">
      <dgm:prSet/>
      <dgm:spPr/>
      <dgm:t>
        <a:bodyPr/>
        <a:lstStyle/>
        <a:p>
          <a:endParaRPr lang="en-IE"/>
        </a:p>
      </dgm:t>
    </dgm:pt>
    <dgm:pt modelId="{8FC55F1B-2979-42F8-AFE5-18FEBFA7E5F0}">
      <dgm:prSet phldrT="[Text]" phldr="1"/>
      <dgm:spPr/>
      <dgm:t>
        <a:bodyPr/>
        <a:lstStyle/>
        <a:p>
          <a:endParaRPr lang="en-IE"/>
        </a:p>
      </dgm:t>
    </dgm:pt>
    <dgm:pt modelId="{1E3167BD-D5C1-4F4A-BA4F-202182D5398E}" type="parTrans" cxnId="{84B857B8-41D5-4D39-854A-D95783A4B12D}">
      <dgm:prSet/>
      <dgm:spPr/>
      <dgm:t>
        <a:bodyPr/>
        <a:lstStyle/>
        <a:p>
          <a:endParaRPr lang="en-IE"/>
        </a:p>
      </dgm:t>
    </dgm:pt>
    <dgm:pt modelId="{1806169B-ECBB-4E26-82BE-3920D1444788}" type="sibTrans" cxnId="{84B857B8-41D5-4D39-854A-D95783A4B12D}">
      <dgm:prSet/>
      <dgm:spPr/>
      <dgm:t>
        <a:bodyPr/>
        <a:lstStyle/>
        <a:p>
          <a:endParaRPr lang="en-IE"/>
        </a:p>
      </dgm:t>
    </dgm:pt>
    <dgm:pt modelId="{2242712E-B83A-4E88-A34C-F0B0C2D507E9}">
      <dgm:prSet/>
      <dgm:spPr/>
      <dgm:t>
        <a:bodyPr/>
        <a:lstStyle/>
        <a:p>
          <a:r>
            <a:rPr lang="en-IE" b="1" dirty="0" smtClean="0"/>
            <a:t>MAJOR GLENDINNING</a:t>
          </a:r>
          <a:endParaRPr lang="en-IE" b="1" dirty="0"/>
        </a:p>
      </dgm:t>
    </dgm:pt>
    <dgm:pt modelId="{1591B3AA-6270-4851-B266-7A5172628266}" type="parTrans" cxnId="{2974DBC0-3377-48BA-8A1B-206DA7FA2C41}">
      <dgm:prSet/>
      <dgm:spPr/>
      <dgm:t>
        <a:bodyPr/>
        <a:lstStyle/>
        <a:p>
          <a:endParaRPr lang="en-IE"/>
        </a:p>
      </dgm:t>
    </dgm:pt>
    <dgm:pt modelId="{BC1306EF-8F35-40A6-B161-E03E184E0A9C}" type="sibTrans" cxnId="{2974DBC0-3377-48BA-8A1B-206DA7FA2C41}">
      <dgm:prSet/>
      <dgm:spPr/>
      <dgm:t>
        <a:bodyPr/>
        <a:lstStyle/>
        <a:p>
          <a:endParaRPr lang="en-IE"/>
        </a:p>
      </dgm:t>
    </dgm:pt>
    <dgm:pt modelId="{9FAB276B-8B19-4389-A30D-455D56C9D28F}">
      <dgm:prSet/>
      <dgm:spPr/>
      <dgm:t>
        <a:bodyPr/>
        <a:lstStyle/>
        <a:p>
          <a:endParaRPr lang="en-IE"/>
        </a:p>
      </dgm:t>
    </dgm:pt>
    <dgm:pt modelId="{22212CCD-5587-4072-A889-D06B5559B15A}" type="parTrans" cxnId="{490163A7-F538-471C-9EA7-D23CDD7F1777}">
      <dgm:prSet/>
      <dgm:spPr/>
      <dgm:t>
        <a:bodyPr/>
        <a:lstStyle/>
        <a:p>
          <a:endParaRPr lang="en-IE"/>
        </a:p>
      </dgm:t>
    </dgm:pt>
    <dgm:pt modelId="{B7C96E12-8BDC-4FC7-9F9B-88FC2E71CEA2}" type="sibTrans" cxnId="{490163A7-F538-471C-9EA7-D23CDD7F1777}">
      <dgm:prSet/>
      <dgm:spPr/>
      <dgm:t>
        <a:bodyPr/>
        <a:lstStyle/>
        <a:p>
          <a:endParaRPr lang="en-IE"/>
        </a:p>
      </dgm:t>
    </dgm:pt>
    <dgm:pt modelId="{A9ABFC55-FD77-4208-ACA3-72975CED7CAA}" type="pres">
      <dgm:prSet presAssocID="{120A3962-B54F-4D33-88C6-DAEAFA1083F8}" presName="Name0" presStyleCnt="0">
        <dgm:presLayoutVars>
          <dgm:dir/>
          <dgm:animLvl val="lvl"/>
          <dgm:resizeHandles val="exact"/>
        </dgm:presLayoutVars>
      </dgm:prSet>
      <dgm:spPr/>
      <dgm:t>
        <a:bodyPr/>
        <a:lstStyle/>
        <a:p>
          <a:endParaRPr lang="en-IE"/>
        </a:p>
      </dgm:t>
    </dgm:pt>
    <dgm:pt modelId="{58712499-4588-4684-AD1E-2B1DAB991523}" type="pres">
      <dgm:prSet presAssocID="{5E13354B-156D-45B9-BA1B-F742B111F727}" presName="linNode" presStyleCnt="0"/>
      <dgm:spPr/>
    </dgm:pt>
    <dgm:pt modelId="{17B689E4-413A-4AC3-9239-0E24BFC5A86B}" type="pres">
      <dgm:prSet presAssocID="{5E13354B-156D-45B9-BA1B-F742B111F727}" presName="parentText" presStyleLbl="node1" presStyleIdx="0" presStyleCnt="4">
        <dgm:presLayoutVars>
          <dgm:chMax val="1"/>
          <dgm:bulletEnabled val="1"/>
        </dgm:presLayoutVars>
      </dgm:prSet>
      <dgm:spPr/>
      <dgm:t>
        <a:bodyPr/>
        <a:lstStyle/>
        <a:p>
          <a:endParaRPr lang="en-IE"/>
        </a:p>
      </dgm:t>
    </dgm:pt>
    <dgm:pt modelId="{8374F546-A43B-4725-A1FB-B174DEA15EAB}" type="pres">
      <dgm:prSet presAssocID="{5E13354B-156D-45B9-BA1B-F742B111F727}" presName="descendantText" presStyleLbl="alignAccFollowNode1" presStyleIdx="0" presStyleCnt="4">
        <dgm:presLayoutVars>
          <dgm:bulletEnabled val="1"/>
        </dgm:presLayoutVars>
      </dgm:prSet>
      <dgm:spPr/>
      <dgm:t>
        <a:bodyPr/>
        <a:lstStyle/>
        <a:p>
          <a:endParaRPr lang="en-IE"/>
        </a:p>
      </dgm:t>
    </dgm:pt>
    <dgm:pt modelId="{4B817F58-72B9-4319-8169-927C8EC37D3D}" type="pres">
      <dgm:prSet presAssocID="{3373C6D5-D197-4326-8F59-076AFF2A68A4}" presName="sp" presStyleCnt="0"/>
      <dgm:spPr/>
    </dgm:pt>
    <dgm:pt modelId="{3E961732-F687-4E94-9505-D46DE65CA4D5}" type="pres">
      <dgm:prSet presAssocID="{0C32342E-7E7B-4CBB-B053-5FF692B7C679}" presName="linNode" presStyleCnt="0"/>
      <dgm:spPr/>
    </dgm:pt>
    <dgm:pt modelId="{28FAA2F7-22B1-4DDF-B8E6-3B708B17BC87}" type="pres">
      <dgm:prSet presAssocID="{0C32342E-7E7B-4CBB-B053-5FF692B7C679}" presName="parentText" presStyleLbl="node1" presStyleIdx="1" presStyleCnt="4">
        <dgm:presLayoutVars>
          <dgm:chMax val="1"/>
          <dgm:bulletEnabled val="1"/>
        </dgm:presLayoutVars>
      </dgm:prSet>
      <dgm:spPr/>
      <dgm:t>
        <a:bodyPr/>
        <a:lstStyle/>
        <a:p>
          <a:endParaRPr lang="en-IE"/>
        </a:p>
      </dgm:t>
    </dgm:pt>
    <dgm:pt modelId="{E98429E0-A435-4315-B932-A7AE04F090F1}" type="pres">
      <dgm:prSet presAssocID="{0C32342E-7E7B-4CBB-B053-5FF692B7C679}" presName="descendantText" presStyleLbl="alignAccFollowNode1" presStyleIdx="1" presStyleCnt="4">
        <dgm:presLayoutVars>
          <dgm:bulletEnabled val="1"/>
        </dgm:presLayoutVars>
      </dgm:prSet>
      <dgm:spPr/>
      <dgm:t>
        <a:bodyPr/>
        <a:lstStyle/>
        <a:p>
          <a:endParaRPr lang="en-IE"/>
        </a:p>
      </dgm:t>
    </dgm:pt>
    <dgm:pt modelId="{86F9BF3F-E9C4-4ABF-B27D-83C7D536CFA2}" type="pres">
      <dgm:prSet presAssocID="{72EBBD90-9DBE-43D0-A59C-817CE3141902}" presName="sp" presStyleCnt="0"/>
      <dgm:spPr/>
    </dgm:pt>
    <dgm:pt modelId="{3E61064B-0E9E-46EB-A0A2-A4F89E443EAE}" type="pres">
      <dgm:prSet presAssocID="{07B44B88-9301-483D-ADDD-AC3541F27D2A}" presName="linNode" presStyleCnt="0"/>
      <dgm:spPr/>
    </dgm:pt>
    <dgm:pt modelId="{483549D9-1DDF-4093-8B89-1E4E356DF9B6}" type="pres">
      <dgm:prSet presAssocID="{07B44B88-9301-483D-ADDD-AC3541F27D2A}" presName="parentText" presStyleLbl="node1" presStyleIdx="2" presStyleCnt="4">
        <dgm:presLayoutVars>
          <dgm:chMax val="1"/>
          <dgm:bulletEnabled val="1"/>
        </dgm:presLayoutVars>
      </dgm:prSet>
      <dgm:spPr/>
      <dgm:t>
        <a:bodyPr/>
        <a:lstStyle/>
        <a:p>
          <a:endParaRPr lang="en-IE"/>
        </a:p>
      </dgm:t>
    </dgm:pt>
    <dgm:pt modelId="{DF677F4C-A8AF-44E4-911E-07AE48AF4368}" type="pres">
      <dgm:prSet presAssocID="{07B44B88-9301-483D-ADDD-AC3541F27D2A}" presName="descendantText" presStyleLbl="alignAccFollowNode1" presStyleIdx="2" presStyleCnt="4">
        <dgm:presLayoutVars>
          <dgm:bulletEnabled val="1"/>
        </dgm:presLayoutVars>
      </dgm:prSet>
      <dgm:spPr/>
      <dgm:t>
        <a:bodyPr/>
        <a:lstStyle/>
        <a:p>
          <a:endParaRPr lang="en-IE"/>
        </a:p>
      </dgm:t>
    </dgm:pt>
    <dgm:pt modelId="{14368619-BA38-4ADE-B8D3-A22EB1B415C5}" type="pres">
      <dgm:prSet presAssocID="{9E6EF8BC-C16B-494C-A866-6718D3D953C2}" presName="sp" presStyleCnt="0"/>
      <dgm:spPr/>
    </dgm:pt>
    <dgm:pt modelId="{3D51F1C7-E3EF-4BC6-8AF1-E84F08F14908}" type="pres">
      <dgm:prSet presAssocID="{2242712E-B83A-4E88-A34C-F0B0C2D507E9}" presName="linNode" presStyleCnt="0"/>
      <dgm:spPr/>
    </dgm:pt>
    <dgm:pt modelId="{983CC007-9A46-4196-A78F-656248A78D07}" type="pres">
      <dgm:prSet presAssocID="{2242712E-B83A-4E88-A34C-F0B0C2D507E9}" presName="parentText" presStyleLbl="node1" presStyleIdx="3" presStyleCnt="4">
        <dgm:presLayoutVars>
          <dgm:chMax val="1"/>
          <dgm:bulletEnabled val="1"/>
        </dgm:presLayoutVars>
      </dgm:prSet>
      <dgm:spPr/>
      <dgm:t>
        <a:bodyPr/>
        <a:lstStyle/>
        <a:p>
          <a:endParaRPr lang="en-IE"/>
        </a:p>
      </dgm:t>
    </dgm:pt>
    <dgm:pt modelId="{E191B387-BE9F-47F7-A304-D6BE1BA9480A}" type="pres">
      <dgm:prSet presAssocID="{2242712E-B83A-4E88-A34C-F0B0C2D507E9}" presName="descendantText" presStyleLbl="alignAccFollowNode1" presStyleIdx="3" presStyleCnt="4">
        <dgm:presLayoutVars>
          <dgm:bulletEnabled val="1"/>
        </dgm:presLayoutVars>
      </dgm:prSet>
      <dgm:spPr/>
      <dgm:t>
        <a:bodyPr/>
        <a:lstStyle/>
        <a:p>
          <a:endParaRPr lang="en-IE"/>
        </a:p>
      </dgm:t>
    </dgm:pt>
  </dgm:ptLst>
  <dgm:cxnLst>
    <dgm:cxn modelId="{B8CCA1F9-8CAE-4E2B-A5BA-F595DB5F0D8A}" srcId="{120A3962-B54F-4D33-88C6-DAEAFA1083F8}" destId="{5E13354B-156D-45B9-BA1B-F742B111F727}" srcOrd="0" destOrd="0" parTransId="{AAB7D362-47F5-4403-BCA6-237B4AF50391}" sibTransId="{3373C6D5-D197-4326-8F59-076AFF2A68A4}"/>
    <dgm:cxn modelId="{BCF1B863-DA3E-4BA1-8AEB-896968F86639}" srcId="{07B44B88-9301-483D-ADDD-AC3541F27D2A}" destId="{A3621D23-22D2-443A-AEB1-D187FB54EB7F}" srcOrd="0" destOrd="0" parTransId="{DDB29B77-8DA8-42E0-97F6-7D6FDC5CC0B1}" sibTransId="{F4056A32-13F1-4F6D-9F13-5BA418FF0D5A}"/>
    <dgm:cxn modelId="{AFADC274-DD4F-4D4C-941B-D57DFF20A4D5}" type="presOf" srcId="{A3621D23-22D2-443A-AEB1-D187FB54EB7F}" destId="{DF677F4C-A8AF-44E4-911E-07AE48AF4368}" srcOrd="0" destOrd="0" presId="urn:microsoft.com/office/officeart/2005/8/layout/vList5"/>
    <dgm:cxn modelId="{4B82C638-770F-4078-816C-65E94C8A487F}" type="presOf" srcId="{120A3962-B54F-4D33-88C6-DAEAFA1083F8}" destId="{A9ABFC55-FD77-4208-ACA3-72975CED7CAA}" srcOrd="0" destOrd="0" presId="urn:microsoft.com/office/officeart/2005/8/layout/vList5"/>
    <dgm:cxn modelId="{8202B675-41E2-4DAE-AF74-5D454DAAAD87}" type="presOf" srcId="{5E13354B-156D-45B9-BA1B-F742B111F727}" destId="{17B689E4-413A-4AC3-9239-0E24BFC5A86B}" srcOrd="0" destOrd="0" presId="urn:microsoft.com/office/officeart/2005/8/layout/vList5"/>
    <dgm:cxn modelId="{C912E4F2-4115-4B72-9FC5-741DDDE749D9}" srcId="{0C32342E-7E7B-4CBB-B053-5FF692B7C679}" destId="{E80E9065-E6DB-4486-A0AB-B69D197F4350}" srcOrd="1" destOrd="0" parTransId="{96E5E38E-5DCC-4FB6-8394-D6F5DDBDC02C}" sibTransId="{1644A354-D49C-41F8-A9EC-32E42678C3EB}"/>
    <dgm:cxn modelId="{303C536C-3C63-4413-901C-9DF2DA630FD2}" type="presOf" srcId="{2242712E-B83A-4E88-A34C-F0B0C2D507E9}" destId="{983CC007-9A46-4196-A78F-656248A78D07}" srcOrd="0" destOrd="0" presId="urn:microsoft.com/office/officeart/2005/8/layout/vList5"/>
    <dgm:cxn modelId="{FD8D6E92-7390-4024-B943-1B9AEB232C88}" type="presOf" srcId="{E80E9065-E6DB-4486-A0AB-B69D197F4350}" destId="{E98429E0-A435-4315-B932-A7AE04F090F1}" srcOrd="0" destOrd="1" presId="urn:microsoft.com/office/officeart/2005/8/layout/vList5"/>
    <dgm:cxn modelId="{2974DBC0-3377-48BA-8A1B-206DA7FA2C41}" srcId="{120A3962-B54F-4D33-88C6-DAEAFA1083F8}" destId="{2242712E-B83A-4E88-A34C-F0B0C2D507E9}" srcOrd="3" destOrd="0" parTransId="{1591B3AA-6270-4851-B266-7A5172628266}" sibTransId="{BC1306EF-8F35-40A6-B161-E03E184E0A9C}"/>
    <dgm:cxn modelId="{88A101CF-6F05-4565-9336-9334E9C4B39E}" type="presOf" srcId="{9FAB276B-8B19-4389-A30D-455D56C9D28F}" destId="{E191B387-BE9F-47F7-A304-D6BE1BA9480A}" srcOrd="0" destOrd="0" presId="urn:microsoft.com/office/officeart/2005/8/layout/vList5"/>
    <dgm:cxn modelId="{A6129BAF-B652-4EF2-A91E-EE97F614B1EC}" srcId="{120A3962-B54F-4D33-88C6-DAEAFA1083F8}" destId="{0C32342E-7E7B-4CBB-B053-5FF692B7C679}" srcOrd="1" destOrd="0" parTransId="{00A2F0E3-9451-4DDF-A828-BE3ECEE606DD}" sibTransId="{72EBBD90-9DBE-43D0-A59C-817CE3141902}"/>
    <dgm:cxn modelId="{25C92CA7-080B-4D8E-9B30-4533DA3B5A63}" type="presOf" srcId="{E68CD579-4506-438B-AB08-29C6A5BC5482}" destId="{8374F546-A43B-4725-A1FB-B174DEA15EAB}" srcOrd="0" destOrd="1" presId="urn:microsoft.com/office/officeart/2005/8/layout/vList5"/>
    <dgm:cxn modelId="{3A7B32BB-4E4A-4FC8-ACBB-57D503CE84AB}" srcId="{5E13354B-156D-45B9-BA1B-F742B111F727}" destId="{54C165AF-B908-4301-8E29-E34895E12FBE}" srcOrd="0" destOrd="0" parTransId="{A038AC3A-F691-4AF2-AF2C-E6529E75D6A8}" sibTransId="{6727A607-C787-4313-A11A-F8E24CB90397}"/>
    <dgm:cxn modelId="{617F16D6-1CA3-4122-9CCA-C707A2CEE656}" srcId="{0C32342E-7E7B-4CBB-B053-5FF692B7C679}" destId="{24CA36A9-0942-434C-947E-D560B2819FEB}" srcOrd="0" destOrd="0" parTransId="{A17E20E2-E73E-4AE3-BE92-D7CB1269D66C}" sibTransId="{35E65BE2-CE83-4F37-8A95-C3A7F839FA4F}"/>
    <dgm:cxn modelId="{C139963A-8BB4-4654-99C0-6E563D99BCE5}" type="presOf" srcId="{07B44B88-9301-483D-ADDD-AC3541F27D2A}" destId="{483549D9-1DDF-4093-8B89-1E4E356DF9B6}" srcOrd="0" destOrd="0" presId="urn:microsoft.com/office/officeart/2005/8/layout/vList5"/>
    <dgm:cxn modelId="{84B857B8-41D5-4D39-854A-D95783A4B12D}" srcId="{07B44B88-9301-483D-ADDD-AC3541F27D2A}" destId="{8FC55F1B-2979-42F8-AFE5-18FEBFA7E5F0}" srcOrd="1" destOrd="0" parTransId="{1E3167BD-D5C1-4F4A-BA4F-202182D5398E}" sibTransId="{1806169B-ECBB-4E26-82BE-3920D1444788}"/>
    <dgm:cxn modelId="{4DD3C2ED-D1AB-4733-B132-D289B601C12E}" type="presOf" srcId="{54C165AF-B908-4301-8E29-E34895E12FBE}" destId="{8374F546-A43B-4725-A1FB-B174DEA15EAB}" srcOrd="0" destOrd="0" presId="urn:microsoft.com/office/officeart/2005/8/layout/vList5"/>
    <dgm:cxn modelId="{490163A7-F538-471C-9EA7-D23CDD7F1777}" srcId="{2242712E-B83A-4E88-A34C-F0B0C2D507E9}" destId="{9FAB276B-8B19-4389-A30D-455D56C9D28F}" srcOrd="0" destOrd="0" parTransId="{22212CCD-5587-4072-A889-D06B5559B15A}" sibTransId="{B7C96E12-8BDC-4FC7-9F9B-88FC2E71CEA2}"/>
    <dgm:cxn modelId="{4479CDA2-D63A-4E0E-918A-088C83349606}" srcId="{5E13354B-156D-45B9-BA1B-F742B111F727}" destId="{E68CD579-4506-438B-AB08-29C6A5BC5482}" srcOrd="1" destOrd="0" parTransId="{202630B7-74C1-47FB-889F-CB965D6D8E9C}" sibTransId="{FB2209BD-771D-451A-B9FB-B3DB4A6D7EE6}"/>
    <dgm:cxn modelId="{8776D425-D004-416E-B1CB-3F91E6C9F737}" srcId="{120A3962-B54F-4D33-88C6-DAEAFA1083F8}" destId="{07B44B88-9301-483D-ADDD-AC3541F27D2A}" srcOrd="2" destOrd="0" parTransId="{6BEDDFB3-A7E4-41B7-887B-CFC0EE1E3833}" sibTransId="{9E6EF8BC-C16B-494C-A866-6718D3D953C2}"/>
    <dgm:cxn modelId="{AB3922D5-EEA1-47DC-9DAA-F82A92A1D963}" type="presOf" srcId="{0C32342E-7E7B-4CBB-B053-5FF692B7C679}" destId="{28FAA2F7-22B1-4DDF-B8E6-3B708B17BC87}" srcOrd="0" destOrd="0" presId="urn:microsoft.com/office/officeart/2005/8/layout/vList5"/>
    <dgm:cxn modelId="{C59D870C-978D-4FE9-90A5-40C4E37D2D28}" type="presOf" srcId="{24CA36A9-0942-434C-947E-D560B2819FEB}" destId="{E98429E0-A435-4315-B932-A7AE04F090F1}" srcOrd="0" destOrd="0" presId="urn:microsoft.com/office/officeart/2005/8/layout/vList5"/>
    <dgm:cxn modelId="{7695BDFC-FA35-4FC7-8401-8EAABBCE3622}" type="presOf" srcId="{8FC55F1B-2979-42F8-AFE5-18FEBFA7E5F0}" destId="{DF677F4C-A8AF-44E4-911E-07AE48AF4368}" srcOrd="0" destOrd="1" presId="urn:microsoft.com/office/officeart/2005/8/layout/vList5"/>
    <dgm:cxn modelId="{671D5393-9ACB-405D-AC93-0A8246F57C86}" type="presParOf" srcId="{A9ABFC55-FD77-4208-ACA3-72975CED7CAA}" destId="{58712499-4588-4684-AD1E-2B1DAB991523}" srcOrd="0" destOrd="0" presId="urn:microsoft.com/office/officeart/2005/8/layout/vList5"/>
    <dgm:cxn modelId="{98DF0FA4-3665-49FE-B200-F42F0C819A86}" type="presParOf" srcId="{58712499-4588-4684-AD1E-2B1DAB991523}" destId="{17B689E4-413A-4AC3-9239-0E24BFC5A86B}" srcOrd="0" destOrd="0" presId="urn:microsoft.com/office/officeart/2005/8/layout/vList5"/>
    <dgm:cxn modelId="{7DE32BD5-C802-4CFD-86DF-CEFAD92F664B}" type="presParOf" srcId="{58712499-4588-4684-AD1E-2B1DAB991523}" destId="{8374F546-A43B-4725-A1FB-B174DEA15EAB}" srcOrd="1" destOrd="0" presId="urn:microsoft.com/office/officeart/2005/8/layout/vList5"/>
    <dgm:cxn modelId="{71774607-F3E3-4051-96F6-0AD5AECE9F88}" type="presParOf" srcId="{A9ABFC55-FD77-4208-ACA3-72975CED7CAA}" destId="{4B817F58-72B9-4319-8169-927C8EC37D3D}" srcOrd="1" destOrd="0" presId="urn:microsoft.com/office/officeart/2005/8/layout/vList5"/>
    <dgm:cxn modelId="{2A9AE3D5-3CD7-4A77-811C-3E6E6A2509C3}" type="presParOf" srcId="{A9ABFC55-FD77-4208-ACA3-72975CED7CAA}" destId="{3E961732-F687-4E94-9505-D46DE65CA4D5}" srcOrd="2" destOrd="0" presId="urn:microsoft.com/office/officeart/2005/8/layout/vList5"/>
    <dgm:cxn modelId="{145E654B-0B67-473B-B0B0-6D44CE416E1F}" type="presParOf" srcId="{3E961732-F687-4E94-9505-D46DE65CA4D5}" destId="{28FAA2F7-22B1-4DDF-B8E6-3B708B17BC87}" srcOrd="0" destOrd="0" presId="urn:microsoft.com/office/officeart/2005/8/layout/vList5"/>
    <dgm:cxn modelId="{A4461F3F-03AA-4C1B-9751-45A3DD7BF153}" type="presParOf" srcId="{3E961732-F687-4E94-9505-D46DE65CA4D5}" destId="{E98429E0-A435-4315-B932-A7AE04F090F1}" srcOrd="1" destOrd="0" presId="urn:microsoft.com/office/officeart/2005/8/layout/vList5"/>
    <dgm:cxn modelId="{D09C514E-AAD0-4111-B4C4-283BCBD95D27}" type="presParOf" srcId="{A9ABFC55-FD77-4208-ACA3-72975CED7CAA}" destId="{86F9BF3F-E9C4-4ABF-B27D-83C7D536CFA2}" srcOrd="3" destOrd="0" presId="urn:microsoft.com/office/officeart/2005/8/layout/vList5"/>
    <dgm:cxn modelId="{B44FB539-48C9-4542-BB86-BF7CAD188225}" type="presParOf" srcId="{A9ABFC55-FD77-4208-ACA3-72975CED7CAA}" destId="{3E61064B-0E9E-46EB-A0A2-A4F89E443EAE}" srcOrd="4" destOrd="0" presId="urn:microsoft.com/office/officeart/2005/8/layout/vList5"/>
    <dgm:cxn modelId="{8CEB5B49-264D-4C19-95CA-706039F2602F}" type="presParOf" srcId="{3E61064B-0E9E-46EB-A0A2-A4F89E443EAE}" destId="{483549D9-1DDF-4093-8B89-1E4E356DF9B6}" srcOrd="0" destOrd="0" presId="urn:microsoft.com/office/officeart/2005/8/layout/vList5"/>
    <dgm:cxn modelId="{19021B93-F653-4290-8281-FDE55C4BED91}" type="presParOf" srcId="{3E61064B-0E9E-46EB-A0A2-A4F89E443EAE}" destId="{DF677F4C-A8AF-44E4-911E-07AE48AF4368}" srcOrd="1" destOrd="0" presId="urn:microsoft.com/office/officeart/2005/8/layout/vList5"/>
    <dgm:cxn modelId="{2ED52974-A027-4521-91E7-E7F1D5C0932E}" type="presParOf" srcId="{A9ABFC55-FD77-4208-ACA3-72975CED7CAA}" destId="{14368619-BA38-4ADE-B8D3-A22EB1B415C5}" srcOrd="5" destOrd="0" presId="urn:microsoft.com/office/officeart/2005/8/layout/vList5"/>
    <dgm:cxn modelId="{5815425E-4EEB-4ED0-98D5-E32141F163F9}" type="presParOf" srcId="{A9ABFC55-FD77-4208-ACA3-72975CED7CAA}" destId="{3D51F1C7-E3EF-4BC6-8AF1-E84F08F14908}" srcOrd="6" destOrd="0" presId="urn:microsoft.com/office/officeart/2005/8/layout/vList5"/>
    <dgm:cxn modelId="{197DD9F3-CF63-40FC-97D7-AE6C2E05D194}" type="presParOf" srcId="{3D51F1C7-E3EF-4BC6-8AF1-E84F08F14908}" destId="{983CC007-9A46-4196-A78F-656248A78D07}" srcOrd="0" destOrd="0" presId="urn:microsoft.com/office/officeart/2005/8/layout/vList5"/>
    <dgm:cxn modelId="{72C0B7DF-4382-4E30-86E5-F62D0EE24325}" type="presParOf" srcId="{3D51F1C7-E3EF-4BC6-8AF1-E84F08F14908}" destId="{E191B387-BE9F-47F7-A304-D6BE1BA9480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20A3962-B54F-4D33-88C6-DAEAFA1083F8}" type="doc">
      <dgm:prSet loTypeId="urn:microsoft.com/office/officeart/2005/8/layout/vList5" loCatId="list" qsTypeId="urn:microsoft.com/office/officeart/2005/8/quickstyle/simple1" qsCatId="simple" csTypeId="urn:microsoft.com/office/officeart/2005/8/colors/accent0_1" csCatId="mainScheme" phldr="1"/>
      <dgm:spPr/>
      <dgm:t>
        <a:bodyPr/>
        <a:lstStyle/>
        <a:p>
          <a:endParaRPr lang="en-IE"/>
        </a:p>
      </dgm:t>
    </dgm:pt>
    <dgm:pt modelId="{5E13354B-156D-45B9-BA1B-F742B111F727}">
      <dgm:prSet phldrT="[Text]" custT="1"/>
      <dgm:spPr/>
      <dgm:t>
        <a:bodyPr/>
        <a:lstStyle/>
        <a:p>
          <a:r>
            <a:rPr lang="en-IE" sz="3400" b="1" dirty="0" smtClean="0"/>
            <a:t>A DYING SOLDIER</a:t>
          </a:r>
          <a:endParaRPr lang="en-IE" sz="3400" b="1" dirty="0"/>
        </a:p>
      </dgm:t>
    </dgm:pt>
    <dgm:pt modelId="{AAB7D362-47F5-4403-BCA6-237B4AF50391}" type="parTrans" cxnId="{B8CCA1F9-8CAE-4E2B-A5BA-F595DB5F0D8A}">
      <dgm:prSet/>
      <dgm:spPr/>
      <dgm:t>
        <a:bodyPr/>
        <a:lstStyle/>
        <a:p>
          <a:endParaRPr lang="en-IE"/>
        </a:p>
      </dgm:t>
    </dgm:pt>
    <dgm:pt modelId="{3373C6D5-D197-4326-8F59-076AFF2A68A4}" type="sibTrans" cxnId="{B8CCA1F9-8CAE-4E2B-A5BA-F595DB5F0D8A}">
      <dgm:prSet/>
      <dgm:spPr/>
      <dgm:t>
        <a:bodyPr/>
        <a:lstStyle/>
        <a:p>
          <a:endParaRPr lang="en-IE"/>
        </a:p>
      </dgm:t>
    </dgm:pt>
    <dgm:pt modelId="{54C165AF-B908-4301-8E29-E34895E12FBE}">
      <dgm:prSet phldrT="[Text]" phldr="1"/>
      <dgm:spPr/>
      <dgm:t>
        <a:bodyPr/>
        <a:lstStyle/>
        <a:p>
          <a:endParaRPr lang="en-IE"/>
        </a:p>
      </dgm:t>
    </dgm:pt>
    <dgm:pt modelId="{A038AC3A-F691-4AF2-AF2C-E6529E75D6A8}" type="parTrans" cxnId="{3A7B32BB-4E4A-4FC8-ACBB-57D503CE84AB}">
      <dgm:prSet/>
      <dgm:spPr/>
      <dgm:t>
        <a:bodyPr/>
        <a:lstStyle/>
        <a:p>
          <a:endParaRPr lang="en-IE"/>
        </a:p>
      </dgm:t>
    </dgm:pt>
    <dgm:pt modelId="{6727A607-C787-4313-A11A-F8E24CB90397}" type="sibTrans" cxnId="{3A7B32BB-4E4A-4FC8-ACBB-57D503CE84AB}">
      <dgm:prSet/>
      <dgm:spPr/>
      <dgm:t>
        <a:bodyPr/>
        <a:lstStyle/>
        <a:p>
          <a:endParaRPr lang="en-IE"/>
        </a:p>
      </dgm:t>
    </dgm:pt>
    <dgm:pt modelId="{E68CD579-4506-438B-AB08-29C6A5BC5482}">
      <dgm:prSet phldrT="[Text]" phldr="1"/>
      <dgm:spPr/>
      <dgm:t>
        <a:bodyPr/>
        <a:lstStyle/>
        <a:p>
          <a:endParaRPr lang="en-IE"/>
        </a:p>
      </dgm:t>
    </dgm:pt>
    <dgm:pt modelId="{202630B7-74C1-47FB-889F-CB965D6D8E9C}" type="parTrans" cxnId="{4479CDA2-D63A-4E0E-918A-088C83349606}">
      <dgm:prSet/>
      <dgm:spPr/>
      <dgm:t>
        <a:bodyPr/>
        <a:lstStyle/>
        <a:p>
          <a:endParaRPr lang="en-IE"/>
        </a:p>
      </dgm:t>
    </dgm:pt>
    <dgm:pt modelId="{FB2209BD-771D-451A-B9FB-B3DB4A6D7EE6}" type="sibTrans" cxnId="{4479CDA2-D63A-4E0E-918A-088C83349606}">
      <dgm:prSet/>
      <dgm:spPr/>
      <dgm:t>
        <a:bodyPr/>
        <a:lstStyle/>
        <a:p>
          <a:endParaRPr lang="en-IE"/>
        </a:p>
      </dgm:t>
    </dgm:pt>
    <dgm:pt modelId="{0C32342E-7E7B-4CBB-B053-5FF692B7C679}">
      <dgm:prSet phldrT="[Text]" custT="1"/>
      <dgm:spPr/>
      <dgm:t>
        <a:bodyPr/>
        <a:lstStyle/>
        <a:p>
          <a:r>
            <a:rPr lang="en-IE" sz="2800" b="1" dirty="0" smtClean="0"/>
            <a:t>DISCOMFORT FROM THE TRENCHES</a:t>
          </a:r>
          <a:endParaRPr lang="en-IE" sz="2800" b="1" dirty="0"/>
        </a:p>
      </dgm:t>
    </dgm:pt>
    <dgm:pt modelId="{00A2F0E3-9451-4DDF-A828-BE3ECEE606DD}" type="parTrans" cxnId="{A6129BAF-B652-4EF2-A91E-EE97F614B1EC}">
      <dgm:prSet/>
      <dgm:spPr/>
      <dgm:t>
        <a:bodyPr/>
        <a:lstStyle/>
        <a:p>
          <a:endParaRPr lang="en-IE"/>
        </a:p>
      </dgm:t>
    </dgm:pt>
    <dgm:pt modelId="{72EBBD90-9DBE-43D0-A59C-817CE3141902}" type="sibTrans" cxnId="{A6129BAF-B652-4EF2-A91E-EE97F614B1EC}">
      <dgm:prSet/>
      <dgm:spPr/>
      <dgm:t>
        <a:bodyPr/>
        <a:lstStyle/>
        <a:p>
          <a:endParaRPr lang="en-IE"/>
        </a:p>
      </dgm:t>
    </dgm:pt>
    <dgm:pt modelId="{24CA36A9-0942-434C-947E-D560B2819FEB}">
      <dgm:prSet phldrT="[Text]" phldr="1"/>
      <dgm:spPr/>
      <dgm:t>
        <a:bodyPr/>
        <a:lstStyle/>
        <a:p>
          <a:endParaRPr lang="en-IE"/>
        </a:p>
      </dgm:t>
    </dgm:pt>
    <dgm:pt modelId="{A17E20E2-E73E-4AE3-BE92-D7CB1269D66C}" type="parTrans" cxnId="{617F16D6-1CA3-4122-9CCA-C707A2CEE656}">
      <dgm:prSet/>
      <dgm:spPr/>
      <dgm:t>
        <a:bodyPr/>
        <a:lstStyle/>
        <a:p>
          <a:endParaRPr lang="en-IE"/>
        </a:p>
      </dgm:t>
    </dgm:pt>
    <dgm:pt modelId="{35E65BE2-CE83-4F37-8A95-C3A7F839FA4F}" type="sibTrans" cxnId="{617F16D6-1CA3-4122-9CCA-C707A2CEE656}">
      <dgm:prSet/>
      <dgm:spPr/>
      <dgm:t>
        <a:bodyPr/>
        <a:lstStyle/>
        <a:p>
          <a:endParaRPr lang="en-IE"/>
        </a:p>
      </dgm:t>
    </dgm:pt>
    <dgm:pt modelId="{E80E9065-E6DB-4486-A0AB-B69D197F4350}">
      <dgm:prSet phldrT="[Text]" phldr="1"/>
      <dgm:spPr/>
      <dgm:t>
        <a:bodyPr/>
        <a:lstStyle/>
        <a:p>
          <a:endParaRPr lang="en-IE"/>
        </a:p>
      </dgm:t>
    </dgm:pt>
    <dgm:pt modelId="{96E5E38E-5DCC-4FB6-8394-D6F5DDBDC02C}" type="parTrans" cxnId="{C912E4F2-4115-4B72-9FC5-741DDDE749D9}">
      <dgm:prSet/>
      <dgm:spPr/>
      <dgm:t>
        <a:bodyPr/>
        <a:lstStyle/>
        <a:p>
          <a:endParaRPr lang="en-IE"/>
        </a:p>
      </dgm:t>
    </dgm:pt>
    <dgm:pt modelId="{1644A354-D49C-41F8-A9EC-32E42678C3EB}" type="sibTrans" cxnId="{C912E4F2-4115-4B72-9FC5-741DDDE749D9}">
      <dgm:prSet/>
      <dgm:spPr/>
      <dgm:t>
        <a:bodyPr/>
        <a:lstStyle/>
        <a:p>
          <a:endParaRPr lang="en-IE"/>
        </a:p>
      </dgm:t>
    </dgm:pt>
    <dgm:pt modelId="{07B44B88-9301-483D-ADDD-AC3541F27D2A}">
      <dgm:prSet phldrT="[Text]" custT="1"/>
      <dgm:spPr/>
      <dgm:t>
        <a:bodyPr/>
        <a:lstStyle/>
        <a:p>
          <a:r>
            <a:rPr lang="en-IE" sz="2800" b="1" dirty="0" smtClean="0"/>
            <a:t>DISCOMFORT FROM THE TRENCHES</a:t>
          </a:r>
          <a:endParaRPr lang="en-IE" sz="2800" b="1" dirty="0"/>
        </a:p>
      </dgm:t>
    </dgm:pt>
    <dgm:pt modelId="{6BEDDFB3-A7E4-41B7-887B-CFC0EE1E3833}" type="parTrans" cxnId="{8776D425-D004-416E-B1CB-3F91E6C9F737}">
      <dgm:prSet/>
      <dgm:spPr/>
      <dgm:t>
        <a:bodyPr/>
        <a:lstStyle/>
        <a:p>
          <a:endParaRPr lang="en-IE"/>
        </a:p>
      </dgm:t>
    </dgm:pt>
    <dgm:pt modelId="{9E6EF8BC-C16B-494C-A866-6718D3D953C2}" type="sibTrans" cxnId="{8776D425-D004-416E-B1CB-3F91E6C9F737}">
      <dgm:prSet/>
      <dgm:spPr/>
      <dgm:t>
        <a:bodyPr/>
        <a:lstStyle/>
        <a:p>
          <a:endParaRPr lang="en-IE"/>
        </a:p>
      </dgm:t>
    </dgm:pt>
    <dgm:pt modelId="{A3621D23-22D2-443A-AEB1-D187FB54EB7F}">
      <dgm:prSet phldrT="[Text]" phldr="1"/>
      <dgm:spPr/>
      <dgm:t>
        <a:bodyPr/>
        <a:lstStyle/>
        <a:p>
          <a:endParaRPr lang="en-IE"/>
        </a:p>
      </dgm:t>
    </dgm:pt>
    <dgm:pt modelId="{DDB29B77-8DA8-42E0-97F6-7D6FDC5CC0B1}" type="parTrans" cxnId="{BCF1B863-DA3E-4BA1-8AEB-896968F86639}">
      <dgm:prSet/>
      <dgm:spPr/>
      <dgm:t>
        <a:bodyPr/>
        <a:lstStyle/>
        <a:p>
          <a:endParaRPr lang="en-IE"/>
        </a:p>
      </dgm:t>
    </dgm:pt>
    <dgm:pt modelId="{F4056A32-13F1-4F6D-9F13-5BA418FF0D5A}" type="sibTrans" cxnId="{BCF1B863-DA3E-4BA1-8AEB-896968F86639}">
      <dgm:prSet/>
      <dgm:spPr/>
      <dgm:t>
        <a:bodyPr/>
        <a:lstStyle/>
        <a:p>
          <a:endParaRPr lang="en-IE"/>
        </a:p>
      </dgm:t>
    </dgm:pt>
    <dgm:pt modelId="{8FC55F1B-2979-42F8-AFE5-18FEBFA7E5F0}">
      <dgm:prSet phldrT="[Text]" phldr="1"/>
      <dgm:spPr/>
      <dgm:t>
        <a:bodyPr/>
        <a:lstStyle/>
        <a:p>
          <a:endParaRPr lang="en-IE"/>
        </a:p>
      </dgm:t>
    </dgm:pt>
    <dgm:pt modelId="{1E3167BD-D5C1-4F4A-BA4F-202182D5398E}" type="parTrans" cxnId="{84B857B8-41D5-4D39-854A-D95783A4B12D}">
      <dgm:prSet/>
      <dgm:spPr/>
      <dgm:t>
        <a:bodyPr/>
        <a:lstStyle/>
        <a:p>
          <a:endParaRPr lang="en-IE"/>
        </a:p>
      </dgm:t>
    </dgm:pt>
    <dgm:pt modelId="{1806169B-ECBB-4E26-82BE-3920D1444788}" type="sibTrans" cxnId="{84B857B8-41D5-4D39-854A-D95783A4B12D}">
      <dgm:prSet/>
      <dgm:spPr/>
      <dgm:t>
        <a:bodyPr/>
        <a:lstStyle/>
        <a:p>
          <a:endParaRPr lang="en-IE"/>
        </a:p>
      </dgm:t>
    </dgm:pt>
    <dgm:pt modelId="{2242712E-B83A-4E88-A34C-F0B0C2D507E9}">
      <dgm:prSet/>
      <dgm:spPr/>
      <dgm:t>
        <a:bodyPr/>
        <a:lstStyle/>
        <a:p>
          <a:r>
            <a:rPr lang="en-IE" b="1" dirty="0" smtClean="0"/>
            <a:t>A LETTER FROM HOME</a:t>
          </a:r>
          <a:endParaRPr lang="en-IE" b="1" dirty="0"/>
        </a:p>
      </dgm:t>
    </dgm:pt>
    <dgm:pt modelId="{1591B3AA-6270-4851-B266-7A5172628266}" type="parTrans" cxnId="{2974DBC0-3377-48BA-8A1B-206DA7FA2C41}">
      <dgm:prSet/>
      <dgm:spPr/>
      <dgm:t>
        <a:bodyPr/>
        <a:lstStyle/>
        <a:p>
          <a:endParaRPr lang="en-IE"/>
        </a:p>
      </dgm:t>
    </dgm:pt>
    <dgm:pt modelId="{BC1306EF-8F35-40A6-B161-E03E184E0A9C}" type="sibTrans" cxnId="{2974DBC0-3377-48BA-8A1B-206DA7FA2C41}">
      <dgm:prSet/>
      <dgm:spPr/>
      <dgm:t>
        <a:bodyPr/>
        <a:lstStyle/>
        <a:p>
          <a:endParaRPr lang="en-IE"/>
        </a:p>
      </dgm:t>
    </dgm:pt>
    <dgm:pt modelId="{9FAB276B-8B19-4389-A30D-455D56C9D28F}">
      <dgm:prSet/>
      <dgm:spPr/>
      <dgm:t>
        <a:bodyPr/>
        <a:lstStyle/>
        <a:p>
          <a:endParaRPr lang="en-IE"/>
        </a:p>
      </dgm:t>
    </dgm:pt>
    <dgm:pt modelId="{22212CCD-5587-4072-A889-D06B5559B15A}" type="parTrans" cxnId="{490163A7-F538-471C-9EA7-D23CDD7F1777}">
      <dgm:prSet/>
      <dgm:spPr/>
      <dgm:t>
        <a:bodyPr/>
        <a:lstStyle/>
        <a:p>
          <a:endParaRPr lang="en-IE"/>
        </a:p>
      </dgm:t>
    </dgm:pt>
    <dgm:pt modelId="{B7C96E12-8BDC-4FC7-9F9B-88FC2E71CEA2}" type="sibTrans" cxnId="{490163A7-F538-471C-9EA7-D23CDD7F1777}">
      <dgm:prSet/>
      <dgm:spPr/>
      <dgm:t>
        <a:bodyPr/>
        <a:lstStyle/>
        <a:p>
          <a:endParaRPr lang="en-IE"/>
        </a:p>
      </dgm:t>
    </dgm:pt>
    <dgm:pt modelId="{A9ABFC55-FD77-4208-ACA3-72975CED7CAA}" type="pres">
      <dgm:prSet presAssocID="{120A3962-B54F-4D33-88C6-DAEAFA1083F8}" presName="Name0" presStyleCnt="0">
        <dgm:presLayoutVars>
          <dgm:dir/>
          <dgm:animLvl val="lvl"/>
          <dgm:resizeHandles val="exact"/>
        </dgm:presLayoutVars>
      </dgm:prSet>
      <dgm:spPr/>
      <dgm:t>
        <a:bodyPr/>
        <a:lstStyle/>
        <a:p>
          <a:endParaRPr lang="en-IE"/>
        </a:p>
      </dgm:t>
    </dgm:pt>
    <dgm:pt modelId="{58712499-4588-4684-AD1E-2B1DAB991523}" type="pres">
      <dgm:prSet presAssocID="{5E13354B-156D-45B9-BA1B-F742B111F727}" presName="linNode" presStyleCnt="0"/>
      <dgm:spPr/>
    </dgm:pt>
    <dgm:pt modelId="{17B689E4-413A-4AC3-9239-0E24BFC5A86B}" type="pres">
      <dgm:prSet presAssocID="{5E13354B-156D-45B9-BA1B-F742B111F727}" presName="parentText" presStyleLbl="node1" presStyleIdx="0" presStyleCnt="4">
        <dgm:presLayoutVars>
          <dgm:chMax val="1"/>
          <dgm:bulletEnabled val="1"/>
        </dgm:presLayoutVars>
      </dgm:prSet>
      <dgm:spPr/>
      <dgm:t>
        <a:bodyPr/>
        <a:lstStyle/>
        <a:p>
          <a:endParaRPr lang="en-IE"/>
        </a:p>
      </dgm:t>
    </dgm:pt>
    <dgm:pt modelId="{8374F546-A43B-4725-A1FB-B174DEA15EAB}" type="pres">
      <dgm:prSet presAssocID="{5E13354B-156D-45B9-BA1B-F742B111F727}" presName="descendantText" presStyleLbl="alignAccFollowNode1" presStyleIdx="0" presStyleCnt="4">
        <dgm:presLayoutVars>
          <dgm:bulletEnabled val="1"/>
        </dgm:presLayoutVars>
      </dgm:prSet>
      <dgm:spPr/>
      <dgm:t>
        <a:bodyPr/>
        <a:lstStyle/>
        <a:p>
          <a:endParaRPr lang="en-IE"/>
        </a:p>
      </dgm:t>
    </dgm:pt>
    <dgm:pt modelId="{4B817F58-72B9-4319-8169-927C8EC37D3D}" type="pres">
      <dgm:prSet presAssocID="{3373C6D5-D197-4326-8F59-076AFF2A68A4}" presName="sp" presStyleCnt="0"/>
      <dgm:spPr/>
    </dgm:pt>
    <dgm:pt modelId="{3E961732-F687-4E94-9505-D46DE65CA4D5}" type="pres">
      <dgm:prSet presAssocID="{0C32342E-7E7B-4CBB-B053-5FF692B7C679}" presName="linNode" presStyleCnt="0"/>
      <dgm:spPr/>
    </dgm:pt>
    <dgm:pt modelId="{28FAA2F7-22B1-4DDF-B8E6-3B708B17BC87}" type="pres">
      <dgm:prSet presAssocID="{0C32342E-7E7B-4CBB-B053-5FF692B7C679}" presName="parentText" presStyleLbl="node1" presStyleIdx="1" presStyleCnt="4">
        <dgm:presLayoutVars>
          <dgm:chMax val="1"/>
          <dgm:bulletEnabled val="1"/>
        </dgm:presLayoutVars>
      </dgm:prSet>
      <dgm:spPr/>
      <dgm:t>
        <a:bodyPr/>
        <a:lstStyle/>
        <a:p>
          <a:endParaRPr lang="en-IE"/>
        </a:p>
      </dgm:t>
    </dgm:pt>
    <dgm:pt modelId="{E98429E0-A435-4315-B932-A7AE04F090F1}" type="pres">
      <dgm:prSet presAssocID="{0C32342E-7E7B-4CBB-B053-5FF692B7C679}" presName="descendantText" presStyleLbl="alignAccFollowNode1" presStyleIdx="1" presStyleCnt="4">
        <dgm:presLayoutVars>
          <dgm:bulletEnabled val="1"/>
        </dgm:presLayoutVars>
      </dgm:prSet>
      <dgm:spPr/>
      <dgm:t>
        <a:bodyPr/>
        <a:lstStyle/>
        <a:p>
          <a:endParaRPr lang="en-IE"/>
        </a:p>
      </dgm:t>
    </dgm:pt>
    <dgm:pt modelId="{86F9BF3F-E9C4-4ABF-B27D-83C7D536CFA2}" type="pres">
      <dgm:prSet presAssocID="{72EBBD90-9DBE-43D0-A59C-817CE3141902}" presName="sp" presStyleCnt="0"/>
      <dgm:spPr/>
    </dgm:pt>
    <dgm:pt modelId="{3E61064B-0E9E-46EB-A0A2-A4F89E443EAE}" type="pres">
      <dgm:prSet presAssocID="{07B44B88-9301-483D-ADDD-AC3541F27D2A}" presName="linNode" presStyleCnt="0"/>
      <dgm:spPr/>
    </dgm:pt>
    <dgm:pt modelId="{483549D9-1DDF-4093-8B89-1E4E356DF9B6}" type="pres">
      <dgm:prSet presAssocID="{07B44B88-9301-483D-ADDD-AC3541F27D2A}" presName="parentText" presStyleLbl="node1" presStyleIdx="2" presStyleCnt="4">
        <dgm:presLayoutVars>
          <dgm:chMax val="1"/>
          <dgm:bulletEnabled val="1"/>
        </dgm:presLayoutVars>
      </dgm:prSet>
      <dgm:spPr/>
      <dgm:t>
        <a:bodyPr/>
        <a:lstStyle/>
        <a:p>
          <a:endParaRPr lang="en-IE"/>
        </a:p>
      </dgm:t>
    </dgm:pt>
    <dgm:pt modelId="{DF677F4C-A8AF-44E4-911E-07AE48AF4368}" type="pres">
      <dgm:prSet presAssocID="{07B44B88-9301-483D-ADDD-AC3541F27D2A}" presName="descendantText" presStyleLbl="alignAccFollowNode1" presStyleIdx="2" presStyleCnt="4">
        <dgm:presLayoutVars>
          <dgm:bulletEnabled val="1"/>
        </dgm:presLayoutVars>
      </dgm:prSet>
      <dgm:spPr/>
      <dgm:t>
        <a:bodyPr/>
        <a:lstStyle/>
        <a:p>
          <a:endParaRPr lang="en-IE"/>
        </a:p>
      </dgm:t>
    </dgm:pt>
    <dgm:pt modelId="{14368619-BA38-4ADE-B8D3-A22EB1B415C5}" type="pres">
      <dgm:prSet presAssocID="{9E6EF8BC-C16B-494C-A866-6718D3D953C2}" presName="sp" presStyleCnt="0"/>
      <dgm:spPr/>
    </dgm:pt>
    <dgm:pt modelId="{3D51F1C7-E3EF-4BC6-8AF1-E84F08F14908}" type="pres">
      <dgm:prSet presAssocID="{2242712E-B83A-4E88-A34C-F0B0C2D507E9}" presName="linNode" presStyleCnt="0"/>
      <dgm:spPr/>
    </dgm:pt>
    <dgm:pt modelId="{983CC007-9A46-4196-A78F-656248A78D07}" type="pres">
      <dgm:prSet presAssocID="{2242712E-B83A-4E88-A34C-F0B0C2D507E9}" presName="parentText" presStyleLbl="node1" presStyleIdx="3" presStyleCnt="4">
        <dgm:presLayoutVars>
          <dgm:chMax val="1"/>
          <dgm:bulletEnabled val="1"/>
        </dgm:presLayoutVars>
      </dgm:prSet>
      <dgm:spPr/>
      <dgm:t>
        <a:bodyPr/>
        <a:lstStyle/>
        <a:p>
          <a:endParaRPr lang="en-IE"/>
        </a:p>
      </dgm:t>
    </dgm:pt>
    <dgm:pt modelId="{E191B387-BE9F-47F7-A304-D6BE1BA9480A}" type="pres">
      <dgm:prSet presAssocID="{2242712E-B83A-4E88-A34C-F0B0C2D507E9}" presName="descendantText" presStyleLbl="alignAccFollowNode1" presStyleIdx="3" presStyleCnt="4">
        <dgm:presLayoutVars>
          <dgm:bulletEnabled val="1"/>
        </dgm:presLayoutVars>
      </dgm:prSet>
      <dgm:spPr/>
      <dgm:t>
        <a:bodyPr/>
        <a:lstStyle/>
        <a:p>
          <a:endParaRPr lang="en-IE"/>
        </a:p>
      </dgm:t>
    </dgm:pt>
  </dgm:ptLst>
  <dgm:cxnLst>
    <dgm:cxn modelId="{BCF1B863-DA3E-4BA1-8AEB-896968F86639}" srcId="{07B44B88-9301-483D-ADDD-AC3541F27D2A}" destId="{A3621D23-22D2-443A-AEB1-D187FB54EB7F}" srcOrd="0" destOrd="0" parTransId="{DDB29B77-8DA8-42E0-97F6-7D6FDC5CC0B1}" sibTransId="{F4056A32-13F1-4F6D-9F13-5BA418FF0D5A}"/>
    <dgm:cxn modelId="{6D6E43C0-A589-4B8A-8DBD-2EF017448D3B}" type="presOf" srcId="{0C32342E-7E7B-4CBB-B053-5FF692B7C679}" destId="{28FAA2F7-22B1-4DDF-B8E6-3B708B17BC87}" srcOrd="0" destOrd="0" presId="urn:microsoft.com/office/officeart/2005/8/layout/vList5"/>
    <dgm:cxn modelId="{8776D425-D004-416E-B1CB-3F91E6C9F737}" srcId="{120A3962-B54F-4D33-88C6-DAEAFA1083F8}" destId="{07B44B88-9301-483D-ADDD-AC3541F27D2A}" srcOrd="2" destOrd="0" parTransId="{6BEDDFB3-A7E4-41B7-887B-CFC0EE1E3833}" sibTransId="{9E6EF8BC-C16B-494C-A866-6718D3D953C2}"/>
    <dgm:cxn modelId="{617F16D6-1CA3-4122-9CCA-C707A2CEE656}" srcId="{0C32342E-7E7B-4CBB-B053-5FF692B7C679}" destId="{24CA36A9-0942-434C-947E-D560B2819FEB}" srcOrd="0" destOrd="0" parTransId="{A17E20E2-E73E-4AE3-BE92-D7CB1269D66C}" sibTransId="{35E65BE2-CE83-4F37-8A95-C3A7F839FA4F}"/>
    <dgm:cxn modelId="{5E8D37D4-3EC5-47AB-BB0F-831DAA1DFC6D}" type="presOf" srcId="{24CA36A9-0942-434C-947E-D560B2819FEB}" destId="{E98429E0-A435-4315-B932-A7AE04F090F1}" srcOrd="0" destOrd="0" presId="urn:microsoft.com/office/officeart/2005/8/layout/vList5"/>
    <dgm:cxn modelId="{A6129BAF-B652-4EF2-A91E-EE97F614B1EC}" srcId="{120A3962-B54F-4D33-88C6-DAEAFA1083F8}" destId="{0C32342E-7E7B-4CBB-B053-5FF692B7C679}" srcOrd="1" destOrd="0" parTransId="{00A2F0E3-9451-4DDF-A828-BE3ECEE606DD}" sibTransId="{72EBBD90-9DBE-43D0-A59C-817CE3141902}"/>
    <dgm:cxn modelId="{7BEA9666-8DE7-4301-9041-AB59A68F7095}" type="presOf" srcId="{E68CD579-4506-438B-AB08-29C6A5BC5482}" destId="{8374F546-A43B-4725-A1FB-B174DEA15EAB}" srcOrd="0" destOrd="1" presId="urn:microsoft.com/office/officeart/2005/8/layout/vList5"/>
    <dgm:cxn modelId="{3A7B32BB-4E4A-4FC8-ACBB-57D503CE84AB}" srcId="{5E13354B-156D-45B9-BA1B-F742B111F727}" destId="{54C165AF-B908-4301-8E29-E34895E12FBE}" srcOrd="0" destOrd="0" parTransId="{A038AC3A-F691-4AF2-AF2C-E6529E75D6A8}" sibTransId="{6727A607-C787-4313-A11A-F8E24CB90397}"/>
    <dgm:cxn modelId="{B8CCA1F9-8CAE-4E2B-A5BA-F595DB5F0D8A}" srcId="{120A3962-B54F-4D33-88C6-DAEAFA1083F8}" destId="{5E13354B-156D-45B9-BA1B-F742B111F727}" srcOrd="0" destOrd="0" parTransId="{AAB7D362-47F5-4403-BCA6-237B4AF50391}" sibTransId="{3373C6D5-D197-4326-8F59-076AFF2A68A4}"/>
    <dgm:cxn modelId="{84B857B8-41D5-4D39-854A-D95783A4B12D}" srcId="{07B44B88-9301-483D-ADDD-AC3541F27D2A}" destId="{8FC55F1B-2979-42F8-AFE5-18FEBFA7E5F0}" srcOrd="1" destOrd="0" parTransId="{1E3167BD-D5C1-4F4A-BA4F-202182D5398E}" sibTransId="{1806169B-ECBB-4E26-82BE-3920D1444788}"/>
    <dgm:cxn modelId="{4B119862-2E4B-4FAA-9B97-513C12723E50}" type="presOf" srcId="{54C165AF-B908-4301-8E29-E34895E12FBE}" destId="{8374F546-A43B-4725-A1FB-B174DEA15EAB}" srcOrd="0" destOrd="0" presId="urn:microsoft.com/office/officeart/2005/8/layout/vList5"/>
    <dgm:cxn modelId="{1384685B-E126-4364-9D68-7C36BAD39204}" type="presOf" srcId="{8FC55F1B-2979-42F8-AFE5-18FEBFA7E5F0}" destId="{DF677F4C-A8AF-44E4-911E-07AE48AF4368}" srcOrd="0" destOrd="1" presId="urn:microsoft.com/office/officeart/2005/8/layout/vList5"/>
    <dgm:cxn modelId="{E53DCA7F-D506-4092-A0F7-A65A1E91FE5A}" type="presOf" srcId="{5E13354B-156D-45B9-BA1B-F742B111F727}" destId="{17B689E4-413A-4AC3-9239-0E24BFC5A86B}" srcOrd="0" destOrd="0" presId="urn:microsoft.com/office/officeart/2005/8/layout/vList5"/>
    <dgm:cxn modelId="{F7C47903-09F0-44AF-AF3A-8DA6CFB88382}" type="presOf" srcId="{120A3962-B54F-4D33-88C6-DAEAFA1083F8}" destId="{A9ABFC55-FD77-4208-ACA3-72975CED7CAA}" srcOrd="0" destOrd="0" presId="urn:microsoft.com/office/officeart/2005/8/layout/vList5"/>
    <dgm:cxn modelId="{C912E4F2-4115-4B72-9FC5-741DDDE749D9}" srcId="{0C32342E-7E7B-4CBB-B053-5FF692B7C679}" destId="{E80E9065-E6DB-4486-A0AB-B69D197F4350}" srcOrd="1" destOrd="0" parTransId="{96E5E38E-5DCC-4FB6-8394-D6F5DDBDC02C}" sibTransId="{1644A354-D49C-41F8-A9EC-32E42678C3EB}"/>
    <dgm:cxn modelId="{639B22E6-2D84-4D7F-9D0C-E403F1BF6404}" type="presOf" srcId="{E80E9065-E6DB-4486-A0AB-B69D197F4350}" destId="{E98429E0-A435-4315-B932-A7AE04F090F1}" srcOrd="0" destOrd="1" presId="urn:microsoft.com/office/officeart/2005/8/layout/vList5"/>
    <dgm:cxn modelId="{2974DBC0-3377-48BA-8A1B-206DA7FA2C41}" srcId="{120A3962-B54F-4D33-88C6-DAEAFA1083F8}" destId="{2242712E-B83A-4E88-A34C-F0B0C2D507E9}" srcOrd="3" destOrd="0" parTransId="{1591B3AA-6270-4851-B266-7A5172628266}" sibTransId="{BC1306EF-8F35-40A6-B161-E03E184E0A9C}"/>
    <dgm:cxn modelId="{490163A7-F538-471C-9EA7-D23CDD7F1777}" srcId="{2242712E-B83A-4E88-A34C-F0B0C2D507E9}" destId="{9FAB276B-8B19-4389-A30D-455D56C9D28F}" srcOrd="0" destOrd="0" parTransId="{22212CCD-5587-4072-A889-D06B5559B15A}" sibTransId="{B7C96E12-8BDC-4FC7-9F9B-88FC2E71CEA2}"/>
    <dgm:cxn modelId="{4479CDA2-D63A-4E0E-918A-088C83349606}" srcId="{5E13354B-156D-45B9-BA1B-F742B111F727}" destId="{E68CD579-4506-438B-AB08-29C6A5BC5482}" srcOrd="1" destOrd="0" parTransId="{202630B7-74C1-47FB-889F-CB965D6D8E9C}" sibTransId="{FB2209BD-771D-451A-B9FB-B3DB4A6D7EE6}"/>
    <dgm:cxn modelId="{97E69809-A701-47C7-903D-DBD358B95BE2}" type="presOf" srcId="{2242712E-B83A-4E88-A34C-F0B0C2D507E9}" destId="{983CC007-9A46-4196-A78F-656248A78D07}" srcOrd="0" destOrd="0" presId="urn:microsoft.com/office/officeart/2005/8/layout/vList5"/>
    <dgm:cxn modelId="{225A27C3-565B-4BFC-8DC4-F8E0B8A4B035}" type="presOf" srcId="{A3621D23-22D2-443A-AEB1-D187FB54EB7F}" destId="{DF677F4C-A8AF-44E4-911E-07AE48AF4368}" srcOrd="0" destOrd="0" presId="urn:microsoft.com/office/officeart/2005/8/layout/vList5"/>
    <dgm:cxn modelId="{90B9267C-BE97-4D22-967C-9564D7DCAA4C}" type="presOf" srcId="{9FAB276B-8B19-4389-A30D-455D56C9D28F}" destId="{E191B387-BE9F-47F7-A304-D6BE1BA9480A}" srcOrd="0" destOrd="0" presId="urn:microsoft.com/office/officeart/2005/8/layout/vList5"/>
    <dgm:cxn modelId="{D1F03920-642E-41EB-9C6A-15EABDB9A863}" type="presOf" srcId="{07B44B88-9301-483D-ADDD-AC3541F27D2A}" destId="{483549D9-1DDF-4093-8B89-1E4E356DF9B6}" srcOrd="0" destOrd="0" presId="urn:microsoft.com/office/officeart/2005/8/layout/vList5"/>
    <dgm:cxn modelId="{C13B3EFD-248A-4F4F-8A66-D0DCAE554A38}" type="presParOf" srcId="{A9ABFC55-FD77-4208-ACA3-72975CED7CAA}" destId="{58712499-4588-4684-AD1E-2B1DAB991523}" srcOrd="0" destOrd="0" presId="urn:microsoft.com/office/officeart/2005/8/layout/vList5"/>
    <dgm:cxn modelId="{57C6729A-99D0-4AA8-9EC8-146871B015A1}" type="presParOf" srcId="{58712499-4588-4684-AD1E-2B1DAB991523}" destId="{17B689E4-413A-4AC3-9239-0E24BFC5A86B}" srcOrd="0" destOrd="0" presId="urn:microsoft.com/office/officeart/2005/8/layout/vList5"/>
    <dgm:cxn modelId="{BF09D791-EF6A-41FC-96B8-73D6B17D55A6}" type="presParOf" srcId="{58712499-4588-4684-AD1E-2B1DAB991523}" destId="{8374F546-A43B-4725-A1FB-B174DEA15EAB}" srcOrd="1" destOrd="0" presId="urn:microsoft.com/office/officeart/2005/8/layout/vList5"/>
    <dgm:cxn modelId="{88C35CEA-5E70-4226-BE80-931791598C1E}" type="presParOf" srcId="{A9ABFC55-FD77-4208-ACA3-72975CED7CAA}" destId="{4B817F58-72B9-4319-8169-927C8EC37D3D}" srcOrd="1" destOrd="0" presId="urn:microsoft.com/office/officeart/2005/8/layout/vList5"/>
    <dgm:cxn modelId="{C86B3E65-AB87-4F6B-AC08-684A2D22CCAC}" type="presParOf" srcId="{A9ABFC55-FD77-4208-ACA3-72975CED7CAA}" destId="{3E961732-F687-4E94-9505-D46DE65CA4D5}" srcOrd="2" destOrd="0" presId="urn:microsoft.com/office/officeart/2005/8/layout/vList5"/>
    <dgm:cxn modelId="{CDF398ED-AE99-4F93-92C2-898D25207CDB}" type="presParOf" srcId="{3E961732-F687-4E94-9505-D46DE65CA4D5}" destId="{28FAA2F7-22B1-4DDF-B8E6-3B708B17BC87}" srcOrd="0" destOrd="0" presId="urn:microsoft.com/office/officeart/2005/8/layout/vList5"/>
    <dgm:cxn modelId="{4017B894-2CB5-4D93-BC24-289617618BB7}" type="presParOf" srcId="{3E961732-F687-4E94-9505-D46DE65CA4D5}" destId="{E98429E0-A435-4315-B932-A7AE04F090F1}" srcOrd="1" destOrd="0" presId="urn:microsoft.com/office/officeart/2005/8/layout/vList5"/>
    <dgm:cxn modelId="{48408507-493C-4A35-B6A0-80F244E3FBA3}" type="presParOf" srcId="{A9ABFC55-FD77-4208-ACA3-72975CED7CAA}" destId="{86F9BF3F-E9C4-4ABF-B27D-83C7D536CFA2}" srcOrd="3" destOrd="0" presId="urn:microsoft.com/office/officeart/2005/8/layout/vList5"/>
    <dgm:cxn modelId="{D7B2F37B-10D6-495B-8EE7-EA0FA2F11494}" type="presParOf" srcId="{A9ABFC55-FD77-4208-ACA3-72975CED7CAA}" destId="{3E61064B-0E9E-46EB-A0A2-A4F89E443EAE}" srcOrd="4" destOrd="0" presId="urn:microsoft.com/office/officeart/2005/8/layout/vList5"/>
    <dgm:cxn modelId="{A685C8AA-8C5D-4BE0-B4A1-D1378EB8D6E9}" type="presParOf" srcId="{3E61064B-0E9E-46EB-A0A2-A4F89E443EAE}" destId="{483549D9-1DDF-4093-8B89-1E4E356DF9B6}" srcOrd="0" destOrd="0" presId="urn:microsoft.com/office/officeart/2005/8/layout/vList5"/>
    <dgm:cxn modelId="{E086B802-AD7B-4E1D-8F0F-94ED01D68523}" type="presParOf" srcId="{3E61064B-0E9E-46EB-A0A2-A4F89E443EAE}" destId="{DF677F4C-A8AF-44E4-911E-07AE48AF4368}" srcOrd="1" destOrd="0" presId="urn:microsoft.com/office/officeart/2005/8/layout/vList5"/>
    <dgm:cxn modelId="{CD9F35C5-B6F4-457D-90DD-F50C5E057229}" type="presParOf" srcId="{A9ABFC55-FD77-4208-ACA3-72975CED7CAA}" destId="{14368619-BA38-4ADE-B8D3-A22EB1B415C5}" srcOrd="5" destOrd="0" presId="urn:microsoft.com/office/officeart/2005/8/layout/vList5"/>
    <dgm:cxn modelId="{AD3C2ECF-37F6-4A22-92A2-4C2815A02C98}" type="presParOf" srcId="{A9ABFC55-FD77-4208-ACA3-72975CED7CAA}" destId="{3D51F1C7-E3EF-4BC6-8AF1-E84F08F14908}" srcOrd="6" destOrd="0" presId="urn:microsoft.com/office/officeart/2005/8/layout/vList5"/>
    <dgm:cxn modelId="{44A45159-B5F3-490B-9054-DD1B550D3DCF}" type="presParOf" srcId="{3D51F1C7-E3EF-4BC6-8AF1-E84F08F14908}" destId="{983CC007-9A46-4196-A78F-656248A78D07}" srcOrd="0" destOrd="0" presId="urn:microsoft.com/office/officeart/2005/8/layout/vList5"/>
    <dgm:cxn modelId="{4DE3FA8B-C768-43C4-9774-EB83259A697B}" type="presParOf" srcId="{3D51F1C7-E3EF-4BC6-8AF1-E84F08F14908}" destId="{E191B387-BE9F-47F7-A304-D6BE1BA9480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20A3962-B54F-4D33-88C6-DAEAFA1083F8}" type="doc">
      <dgm:prSet loTypeId="urn:microsoft.com/office/officeart/2005/8/layout/vList5" loCatId="list" qsTypeId="urn:microsoft.com/office/officeart/2005/8/quickstyle/simple1" qsCatId="simple" csTypeId="urn:microsoft.com/office/officeart/2005/8/colors/accent0_1" csCatId="mainScheme" phldr="1"/>
      <dgm:spPr/>
      <dgm:t>
        <a:bodyPr/>
        <a:lstStyle/>
        <a:p>
          <a:endParaRPr lang="en-IE"/>
        </a:p>
      </dgm:t>
    </dgm:pt>
    <dgm:pt modelId="{5E13354B-156D-45B9-BA1B-F742B111F727}">
      <dgm:prSet phldrT="[Text]"/>
      <dgm:spPr/>
      <dgm:t>
        <a:bodyPr/>
        <a:lstStyle/>
        <a:p>
          <a:r>
            <a:rPr lang="en-IE" b="1" dirty="0" smtClean="0"/>
            <a:t>MRS CROWE’S LETTERS</a:t>
          </a:r>
          <a:endParaRPr lang="en-IE" b="1" dirty="0"/>
        </a:p>
      </dgm:t>
    </dgm:pt>
    <dgm:pt modelId="{AAB7D362-47F5-4403-BCA6-237B4AF50391}" type="parTrans" cxnId="{B8CCA1F9-8CAE-4E2B-A5BA-F595DB5F0D8A}">
      <dgm:prSet/>
      <dgm:spPr/>
      <dgm:t>
        <a:bodyPr/>
        <a:lstStyle/>
        <a:p>
          <a:endParaRPr lang="en-IE"/>
        </a:p>
      </dgm:t>
    </dgm:pt>
    <dgm:pt modelId="{3373C6D5-D197-4326-8F59-076AFF2A68A4}" type="sibTrans" cxnId="{B8CCA1F9-8CAE-4E2B-A5BA-F595DB5F0D8A}">
      <dgm:prSet/>
      <dgm:spPr/>
      <dgm:t>
        <a:bodyPr/>
        <a:lstStyle/>
        <a:p>
          <a:endParaRPr lang="en-IE"/>
        </a:p>
      </dgm:t>
    </dgm:pt>
    <dgm:pt modelId="{54C165AF-B908-4301-8E29-E34895E12FBE}">
      <dgm:prSet phldrT="[Text]" phldr="1"/>
      <dgm:spPr/>
      <dgm:t>
        <a:bodyPr/>
        <a:lstStyle/>
        <a:p>
          <a:endParaRPr lang="en-IE"/>
        </a:p>
      </dgm:t>
    </dgm:pt>
    <dgm:pt modelId="{A038AC3A-F691-4AF2-AF2C-E6529E75D6A8}" type="parTrans" cxnId="{3A7B32BB-4E4A-4FC8-ACBB-57D503CE84AB}">
      <dgm:prSet/>
      <dgm:spPr/>
      <dgm:t>
        <a:bodyPr/>
        <a:lstStyle/>
        <a:p>
          <a:endParaRPr lang="en-IE"/>
        </a:p>
      </dgm:t>
    </dgm:pt>
    <dgm:pt modelId="{6727A607-C787-4313-A11A-F8E24CB90397}" type="sibTrans" cxnId="{3A7B32BB-4E4A-4FC8-ACBB-57D503CE84AB}">
      <dgm:prSet/>
      <dgm:spPr/>
      <dgm:t>
        <a:bodyPr/>
        <a:lstStyle/>
        <a:p>
          <a:endParaRPr lang="en-IE"/>
        </a:p>
      </dgm:t>
    </dgm:pt>
    <dgm:pt modelId="{E68CD579-4506-438B-AB08-29C6A5BC5482}">
      <dgm:prSet phldrT="[Text]" phldr="1"/>
      <dgm:spPr/>
      <dgm:t>
        <a:bodyPr/>
        <a:lstStyle/>
        <a:p>
          <a:endParaRPr lang="en-IE"/>
        </a:p>
      </dgm:t>
    </dgm:pt>
    <dgm:pt modelId="{202630B7-74C1-47FB-889F-CB965D6D8E9C}" type="parTrans" cxnId="{4479CDA2-D63A-4E0E-918A-088C83349606}">
      <dgm:prSet/>
      <dgm:spPr/>
      <dgm:t>
        <a:bodyPr/>
        <a:lstStyle/>
        <a:p>
          <a:endParaRPr lang="en-IE"/>
        </a:p>
      </dgm:t>
    </dgm:pt>
    <dgm:pt modelId="{FB2209BD-771D-451A-B9FB-B3DB4A6D7EE6}" type="sibTrans" cxnId="{4479CDA2-D63A-4E0E-918A-088C83349606}">
      <dgm:prSet/>
      <dgm:spPr/>
      <dgm:t>
        <a:bodyPr/>
        <a:lstStyle/>
        <a:p>
          <a:endParaRPr lang="en-IE"/>
        </a:p>
      </dgm:t>
    </dgm:pt>
    <dgm:pt modelId="{0C32342E-7E7B-4CBB-B053-5FF692B7C679}">
      <dgm:prSet phldrT="[Text]"/>
      <dgm:spPr/>
      <dgm:t>
        <a:bodyPr/>
        <a:lstStyle/>
        <a:p>
          <a:r>
            <a:rPr lang="en-IE" b="1" dirty="0" smtClean="0"/>
            <a:t>JERRY GOES MISSING</a:t>
          </a:r>
          <a:endParaRPr lang="en-IE" b="1" dirty="0"/>
        </a:p>
      </dgm:t>
    </dgm:pt>
    <dgm:pt modelId="{00A2F0E3-9451-4DDF-A828-BE3ECEE606DD}" type="parTrans" cxnId="{A6129BAF-B652-4EF2-A91E-EE97F614B1EC}">
      <dgm:prSet/>
      <dgm:spPr/>
      <dgm:t>
        <a:bodyPr/>
        <a:lstStyle/>
        <a:p>
          <a:endParaRPr lang="en-IE"/>
        </a:p>
      </dgm:t>
    </dgm:pt>
    <dgm:pt modelId="{72EBBD90-9DBE-43D0-A59C-817CE3141902}" type="sibTrans" cxnId="{A6129BAF-B652-4EF2-A91E-EE97F614B1EC}">
      <dgm:prSet/>
      <dgm:spPr/>
      <dgm:t>
        <a:bodyPr/>
        <a:lstStyle/>
        <a:p>
          <a:endParaRPr lang="en-IE"/>
        </a:p>
      </dgm:t>
    </dgm:pt>
    <dgm:pt modelId="{24CA36A9-0942-434C-947E-D560B2819FEB}">
      <dgm:prSet phldrT="[Text]" phldr="1"/>
      <dgm:spPr/>
      <dgm:t>
        <a:bodyPr/>
        <a:lstStyle/>
        <a:p>
          <a:endParaRPr lang="en-IE"/>
        </a:p>
      </dgm:t>
    </dgm:pt>
    <dgm:pt modelId="{A17E20E2-E73E-4AE3-BE92-D7CB1269D66C}" type="parTrans" cxnId="{617F16D6-1CA3-4122-9CCA-C707A2CEE656}">
      <dgm:prSet/>
      <dgm:spPr/>
      <dgm:t>
        <a:bodyPr/>
        <a:lstStyle/>
        <a:p>
          <a:endParaRPr lang="en-IE"/>
        </a:p>
      </dgm:t>
    </dgm:pt>
    <dgm:pt modelId="{35E65BE2-CE83-4F37-8A95-C3A7F839FA4F}" type="sibTrans" cxnId="{617F16D6-1CA3-4122-9CCA-C707A2CEE656}">
      <dgm:prSet/>
      <dgm:spPr/>
      <dgm:t>
        <a:bodyPr/>
        <a:lstStyle/>
        <a:p>
          <a:endParaRPr lang="en-IE"/>
        </a:p>
      </dgm:t>
    </dgm:pt>
    <dgm:pt modelId="{E80E9065-E6DB-4486-A0AB-B69D197F4350}">
      <dgm:prSet phldrT="[Text]" phldr="1"/>
      <dgm:spPr/>
      <dgm:t>
        <a:bodyPr/>
        <a:lstStyle/>
        <a:p>
          <a:endParaRPr lang="en-IE"/>
        </a:p>
      </dgm:t>
    </dgm:pt>
    <dgm:pt modelId="{96E5E38E-5DCC-4FB6-8394-D6F5DDBDC02C}" type="parTrans" cxnId="{C912E4F2-4115-4B72-9FC5-741DDDE749D9}">
      <dgm:prSet/>
      <dgm:spPr/>
      <dgm:t>
        <a:bodyPr/>
        <a:lstStyle/>
        <a:p>
          <a:endParaRPr lang="en-IE"/>
        </a:p>
      </dgm:t>
    </dgm:pt>
    <dgm:pt modelId="{1644A354-D49C-41F8-A9EC-32E42678C3EB}" type="sibTrans" cxnId="{C912E4F2-4115-4B72-9FC5-741DDDE749D9}">
      <dgm:prSet/>
      <dgm:spPr/>
      <dgm:t>
        <a:bodyPr/>
        <a:lstStyle/>
        <a:p>
          <a:endParaRPr lang="en-IE"/>
        </a:p>
      </dgm:t>
    </dgm:pt>
    <dgm:pt modelId="{07B44B88-9301-483D-ADDD-AC3541F27D2A}">
      <dgm:prSet phldrT="[Text]"/>
      <dgm:spPr/>
      <dgm:t>
        <a:bodyPr/>
        <a:lstStyle/>
        <a:p>
          <a:r>
            <a:rPr lang="en-IE" b="1" dirty="0" smtClean="0"/>
            <a:t>JERRY RETURNS</a:t>
          </a:r>
          <a:endParaRPr lang="en-IE" b="1" dirty="0"/>
        </a:p>
      </dgm:t>
    </dgm:pt>
    <dgm:pt modelId="{6BEDDFB3-A7E4-41B7-887B-CFC0EE1E3833}" type="parTrans" cxnId="{8776D425-D004-416E-B1CB-3F91E6C9F737}">
      <dgm:prSet/>
      <dgm:spPr/>
      <dgm:t>
        <a:bodyPr/>
        <a:lstStyle/>
        <a:p>
          <a:endParaRPr lang="en-IE"/>
        </a:p>
      </dgm:t>
    </dgm:pt>
    <dgm:pt modelId="{9E6EF8BC-C16B-494C-A866-6718D3D953C2}" type="sibTrans" cxnId="{8776D425-D004-416E-B1CB-3F91E6C9F737}">
      <dgm:prSet/>
      <dgm:spPr/>
      <dgm:t>
        <a:bodyPr/>
        <a:lstStyle/>
        <a:p>
          <a:endParaRPr lang="en-IE"/>
        </a:p>
      </dgm:t>
    </dgm:pt>
    <dgm:pt modelId="{A3621D23-22D2-443A-AEB1-D187FB54EB7F}">
      <dgm:prSet phldrT="[Text]" phldr="1"/>
      <dgm:spPr/>
      <dgm:t>
        <a:bodyPr/>
        <a:lstStyle/>
        <a:p>
          <a:endParaRPr lang="en-IE"/>
        </a:p>
      </dgm:t>
    </dgm:pt>
    <dgm:pt modelId="{DDB29B77-8DA8-42E0-97F6-7D6FDC5CC0B1}" type="parTrans" cxnId="{BCF1B863-DA3E-4BA1-8AEB-896968F86639}">
      <dgm:prSet/>
      <dgm:spPr/>
      <dgm:t>
        <a:bodyPr/>
        <a:lstStyle/>
        <a:p>
          <a:endParaRPr lang="en-IE"/>
        </a:p>
      </dgm:t>
    </dgm:pt>
    <dgm:pt modelId="{F4056A32-13F1-4F6D-9F13-5BA418FF0D5A}" type="sibTrans" cxnId="{BCF1B863-DA3E-4BA1-8AEB-896968F86639}">
      <dgm:prSet/>
      <dgm:spPr/>
      <dgm:t>
        <a:bodyPr/>
        <a:lstStyle/>
        <a:p>
          <a:endParaRPr lang="en-IE"/>
        </a:p>
      </dgm:t>
    </dgm:pt>
    <dgm:pt modelId="{8FC55F1B-2979-42F8-AFE5-18FEBFA7E5F0}">
      <dgm:prSet phldrT="[Text]" phldr="1"/>
      <dgm:spPr/>
      <dgm:t>
        <a:bodyPr/>
        <a:lstStyle/>
        <a:p>
          <a:endParaRPr lang="en-IE"/>
        </a:p>
      </dgm:t>
    </dgm:pt>
    <dgm:pt modelId="{1E3167BD-D5C1-4F4A-BA4F-202182D5398E}" type="parTrans" cxnId="{84B857B8-41D5-4D39-854A-D95783A4B12D}">
      <dgm:prSet/>
      <dgm:spPr/>
      <dgm:t>
        <a:bodyPr/>
        <a:lstStyle/>
        <a:p>
          <a:endParaRPr lang="en-IE"/>
        </a:p>
      </dgm:t>
    </dgm:pt>
    <dgm:pt modelId="{1806169B-ECBB-4E26-82BE-3920D1444788}" type="sibTrans" cxnId="{84B857B8-41D5-4D39-854A-D95783A4B12D}">
      <dgm:prSet/>
      <dgm:spPr/>
      <dgm:t>
        <a:bodyPr/>
        <a:lstStyle/>
        <a:p>
          <a:endParaRPr lang="en-IE"/>
        </a:p>
      </dgm:t>
    </dgm:pt>
    <dgm:pt modelId="{2242712E-B83A-4E88-A34C-F0B0C2D507E9}">
      <dgm:prSet/>
      <dgm:spPr/>
      <dgm:t>
        <a:bodyPr/>
        <a:lstStyle/>
        <a:p>
          <a:r>
            <a:rPr lang="en-IE" b="1" dirty="0" smtClean="0"/>
            <a:t>A VIOLENT REACTION</a:t>
          </a:r>
          <a:endParaRPr lang="en-IE" b="1" dirty="0"/>
        </a:p>
      </dgm:t>
    </dgm:pt>
    <dgm:pt modelId="{1591B3AA-6270-4851-B266-7A5172628266}" type="parTrans" cxnId="{2974DBC0-3377-48BA-8A1B-206DA7FA2C41}">
      <dgm:prSet/>
      <dgm:spPr/>
      <dgm:t>
        <a:bodyPr/>
        <a:lstStyle/>
        <a:p>
          <a:endParaRPr lang="en-IE"/>
        </a:p>
      </dgm:t>
    </dgm:pt>
    <dgm:pt modelId="{BC1306EF-8F35-40A6-B161-E03E184E0A9C}" type="sibTrans" cxnId="{2974DBC0-3377-48BA-8A1B-206DA7FA2C41}">
      <dgm:prSet/>
      <dgm:spPr/>
      <dgm:t>
        <a:bodyPr/>
        <a:lstStyle/>
        <a:p>
          <a:endParaRPr lang="en-IE"/>
        </a:p>
      </dgm:t>
    </dgm:pt>
    <dgm:pt modelId="{9FAB276B-8B19-4389-A30D-455D56C9D28F}">
      <dgm:prSet/>
      <dgm:spPr/>
      <dgm:t>
        <a:bodyPr/>
        <a:lstStyle/>
        <a:p>
          <a:endParaRPr lang="en-IE"/>
        </a:p>
      </dgm:t>
    </dgm:pt>
    <dgm:pt modelId="{22212CCD-5587-4072-A889-D06B5559B15A}" type="parTrans" cxnId="{490163A7-F538-471C-9EA7-D23CDD7F1777}">
      <dgm:prSet/>
      <dgm:spPr/>
      <dgm:t>
        <a:bodyPr/>
        <a:lstStyle/>
        <a:p>
          <a:endParaRPr lang="en-IE"/>
        </a:p>
      </dgm:t>
    </dgm:pt>
    <dgm:pt modelId="{B7C96E12-8BDC-4FC7-9F9B-88FC2E71CEA2}" type="sibTrans" cxnId="{490163A7-F538-471C-9EA7-D23CDD7F1777}">
      <dgm:prSet/>
      <dgm:spPr/>
      <dgm:t>
        <a:bodyPr/>
        <a:lstStyle/>
        <a:p>
          <a:endParaRPr lang="en-IE"/>
        </a:p>
      </dgm:t>
    </dgm:pt>
    <dgm:pt modelId="{A9ABFC55-FD77-4208-ACA3-72975CED7CAA}" type="pres">
      <dgm:prSet presAssocID="{120A3962-B54F-4D33-88C6-DAEAFA1083F8}" presName="Name0" presStyleCnt="0">
        <dgm:presLayoutVars>
          <dgm:dir/>
          <dgm:animLvl val="lvl"/>
          <dgm:resizeHandles val="exact"/>
        </dgm:presLayoutVars>
      </dgm:prSet>
      <dgm:spPr/>
      <dgm:t>
        <a:bodyPr/>
        <a:lstStyle/>
        <a:p>
          <a:endParaRPr lang="en-IE"/>
        </a:p>
      </dgm:t>
    </dgm:pt>
    <dgm:pt modelId="{58712499-4588-4684-AD1E-2B1DAB991523}" type="pres">
      <dgm:prSet presAssocID="{5E13354B-156D-45B9-BA1B-F742B111F727}" presName="linNode" presStyleCnt="0"/>
      <dgm:spPr/>
    </dgm:pt>
    <dgm:pt modelId="{17B689E4-413A-4AC3-9239-0E24BFC5A86B}" type="pres">
      <dgm:prSet presAssocID="{5E13354B-156D-45B9-BA1B-F742B111F727}" presName="parentText" presStyleLbl="node1" presStyleIdx="0" presStyleCnt="4">
        <dgm:presLayoutVars>
          <dgm:chMax val="1"/>
          <dgm:bulletEnabled val="1"/>
        </dgm:presLayoutVars>
      </dgm:prSet>
      <dgm:spPr/>
      <dgm:t>
        <a:bodyPr/>
        <a:lstStyle/>
        <a:p>
          <a:endParaRPr lang="en-IE"/>
        </a:p>
      </dgm:t>
    </dgm:pt>
    <dgm:pt modelId="{8374F546-A43B-4725-A1FB-B174DEA15EAB}" type="pres">
      <dgm:prSet presAssocID="{5E13354B-156D-45B9-BA1B-F742B111F727}" presName="descendantText" presStyleLbl="alignAccFollowNode1" presStyleIdx="0" presStyleCnt="4">
        <dgm:presLayoutVars>
          <dgm:bulletEnabled val="1"/>
        </dgm:presLayoutVars>
      </dgm:prSet>
      <dgm:spPr/>
      <dgm:t>
        <a:bodyPr/>
        <a:lstStyle/>
        <a:p>
          <a:endParaRPr lang="en-IE"/>
        </a:p>
      </dgm:t>
    </dgm:pt>
    <dgm:pt modelId="{4B817F58-72B9-4319-8169-927C8EC37D3D}" type="pres">
      <dgm:prSet presAssocID="{3373C6D5-D197-4326-8F59-076AFF2A68A4}" presName="sp" presStyleCnt="0"/>
      <dgm:spPr/>
    </dgm:pt>
    <dgm:pt modelId="{3E961732-F687-4E94-9505-D46DE65CA4D5}" type="pres">
      <dgm:prSet presAssocID="{0C32342E-7E7B-4CBB-B053-5FF692B7C679}" presName="linNode" presStyleCnt="0"/>
      <dgm:spPr/>
    </dgm:pt>
    <dgm:pt modelId="{28FAA2F7-22B1-4DDF-B8E6-3B708B17BC87}" type="pres">
      <dgm:prSet presAssocID="{0C32342E-7E7B-4CBB-B053-5FF692B7C679}" presName="parentText" presStyleLbl="node1" presStyleIdx="1" presStyleCnt="4">
        <dgm:presLayoutVars>
          <dgm:chMax val="1"/>
          <dgm:bulletEnabled val="1"/>
        </dgm:presLayoutVars>
      </dgm:prSet>
      <dgm:spPr/>
      <dgm:t>
        <a:bodyPr/>
        <a:lstStyle/>
        <a:p>
          <a:endParaRPr lang="en-IE"/>
        </a:p>
      </dgm:t>
    </dgm:pt>
    <dgm:pt modelId="{E98429E0-A435-4315-B932-A7AE04F090F1}" type="pres">
      <dgm:prSet presAssocID="{0C32342E-7E7B-4CBB-B053-5FF692B7C679}" presName="descendantText" presStyleLbl="alignAccFollowNode1" presStyleIdx="1" presStyleCnt="4">
        <dgm:presLayoutVars>
          <dgm:bulletEnabled val="1"/>
        </dgm:presLayoutVars>
      </dgm:prSet>
      <dgm:spPr/>
      <dgm:t>
        <a:bodyPr/>
        <a:lstStyle/>
        <a:p>
          <a:endParaRPr lang="en-IE"/>
        </a:p>
      </dgm:t>
    </dgm:pt>
    <dgm:pt modelId="{86F9BF3F-E9C4-4ABF-B27D-83C7D536CFA2}" type="pres">
      <dgm:prSet presAssocID="{72EBBD90-9DBE-43D0-A59C-817CE3141902}" presName="sp" presStyleCnt="0"/>
      <dgm:spPr/>
    </dgm:pt>
    <dgm:pt modelId="{3E61064B-0E9E-46EB-A0A2-A4F89E443EAE}" type="pres">
      <dgm:prSet presAssocID="{07B44B88-9301-483D-ADDD-AC3541F27D2A}" presName="linNode" presStyleCnt="0"/>
      <dgm:spPr/>
    </dgm:pt>
    <dgm:pt modelId="{483549D9-1DDF-4093-8B89-1E4E356DF9B6}" type="pres">
      <dgm:prSet presAssocID="{07B44B88-9301-483D-ADDD-AC3541F27D2A}" presName="parentText" presStyleLbl="node1" presStyleIdx="2" presStyleCnt="4">
        <dgm:presLayoutVars>
          <dgm:chMax val="1"/>
          <dgm:bulletEnabled val="1"/>
        </dgm:presLayoutVars>
      </dgm:prSet>
      <dgm:spPr/>
      <dgm:t>
        <a:bodyPr/>
        <a:lstStyle/>
        <a:p>
          <a:endParaRPr lang="en-IE"/>
        </a:p>
      </dgm:t>
    </dgm:pt>
    <dgm:pt modelId="{DF677F4C-A8AF-44E4-911E-07AE48AF4368}" type="pres">
      <dgm:prSet presAssocID="{07B44B88-9301-483D-ADDD-AC3541F27D2A}" presName="descendantText" presStyleLbl="alignAccFollowNode1" presStyleIdx="2" presStyleCnt="4">
        <dgm:presLayoutVars>
          <dgm:bulletEnabled val="1"/>
        </dgm:presLayoutVars>
      </dgm:prSet>
      <dgm:spPr/>
      <dgm:t>
        <a:bodyPr/>
        <a:lstStyle/>
        <a:p>
          <a:endParaRPr lang="en-IE"/>
        </a:p>
      </dgm:t>
    </dgm:pt>
    <dgm:pt modelId="{14368619-BA38-4ADE-B8D3-A22EB1B415C5}" type="pres">
      <dgm:prSet presAssocID="{9E6EF8BC-C16B-494C-A866-6718D3D953C2}" presName="sp" presStyleCnt="0"/>
      <dgm:spPr/>
    </dgm:pt>
    <dgm:pt modelId="{3D51F1C7-E3EF-4BC6-8AF1-E84F08F14908}" type="pres">
      <dgm:prSet presAssocID="{2242712E-B83A-4E88-A34C-F0B0C2D507E9}" presName="linNode" presStyleCnt="0"/>
      <dgm:spPr/>
    </dgm:pt>
    <dgm:pt modelId="{983CC007-9A46-4196-A78F-656248A78D07}" type="pres">
      <dgm:prSet presAssocID="{2242712E-B83A-4E88-A34C-F0B0C2D507E9}" presName="parentText" presStyleLbl="node1" presStyleIdx="3" presStyleCnt="4">
        <dgm:presLayoutVars>
          <dgm:chMax val="1"/>
          <dgm:bulletEnabled val="1"/>
        </dgm:presLayoutVars>
      </dgm:prSet>
      <dgm:spPr/>
      <dgm:t>
        <a:bodyPr/>
        <a:lstStyle/>
        <a:p>
          <a:endParaRPr lang="en-IE"/>
        </a:p>
      </dgm:t>
    </dgm:pt>
    <dgm:pt modelId="{E191B387-BE9F-47F7-A304-D6BE1BA9480A}" type="pres">
      <dgm:prSet presAssocID="{2242712E-B83A-4E88-A34C-F0B0C2D507E9}" presName="descendantText" presStyleLbl="alignAccFollowNode1" presStyleIdx="3" presStyleCnt="4">
        <dgm:presLayoutVars>
          <dgm:bulletEnabled val="1"/>
        </dgm:presLayoutVars>
      </dgm:prSet>
      <dgm:spPr/>
      <dgm:t>
        <a:bodyPr/>
        <a:lstStyle/>
        <a:p>
          <a:endParaRPr lang="en-IE"/>
        </a:p>
      </dgm:t>
    </dgm:pt>
  </dgm:ptLst>
  <dgm:cxnLst>
    <dgm:cxn modelId="{B8CCA1F9-8CAE-4E2B-A5BA-F595DB5F0D8A}" srcId="{120A3962-B54F-4D33-88C6-DAEAFA1083F8}" destId="{5E13354B-156D-45B9-BA1B-F742B111F727}" srcOrd="0" destOrd="0" parTransId="{AAB7D362-47F5-4403-BCA6-237B4AF50391}" sibTransId="{3373C6D5-D197-4326-8F59-076AFF2A68A4}"/>
    <dgm:cxn modelId="{A2868F13-C2B8-4A8C-81C1-5AEFA97B3E1D}" type="presOf" srcId="{54C165AF-B908-4301-8E29-E34895E12FBE}" destId="{8374F546-A43B-4725-A1FB-B174DEA15EAB}" srcOrd="0" destOrd="0" presId="urn:microsoft.com/office/officeart/2005/8/layout/vList5"/>
    <dgm:cxn modelId="{BCF1B863-DA3E-4BA1-8AEB-896968F86639}" srcId="{07B44B88-9301-483D-ADDD-AC3541F27D2A}" destId="{A3621D23-22D2-443A-AEB1-D187FB54EB7F}" srcOrd="0" destOrd="0" parTransId="{DDB29B77-8DA8-42E0-97F6-7D6FDC5CC0B1}" sibTransId="{F4056A32-13F1-4F6D-9F13-5BA418FF0D5A}"/>
    <dgm:cxn modelId="{FCE0EE90-E4B2-4785-98AA-D53752259D84}" type="presOf" srcId="{E80E9065-E6DB-4486-A0AB-B69D197F4350}" destId="{E98429E0-A435-4315-B932-A7AE04F090F1}" srcOrd="0" destOrd="1" presId="urn:microsoft.com/office/officeart/2005/8/layout/vList5"/>
    <dgm:cxn modelId="{C912E4F2-4115-4B72-9FC5-741DDDE749D9}" srcId="{0C32342E-7E7B-4CBB-B053-5FF692B7C679}" destId="{E80E9065-E6DB-4486-A0AB-B69D197F4350}" srcOrd="1" destOrd="0" parTransId="{96E5E38E-5DCC-4FB6-8394-D6F5DDBDC02C}" sibTransId="{1644A354-D49C-41F8-A9EC-32E42678C3EB}"/>
    <dgm:cxn modelId="{72FE2243-B297-4736-AFD8-0205ACABA979}" type="presOf" srcId="{5E13354B-156D-45B9-BA1B-F742B111F727}" destId="{17B689E4-413A-4AC3-9239-0E24BFC5A86B}" srcOrd="0" destOrd="0" presId="urn:microsoft.com/office/officeart/2005/8/layout/vList5"/>
    <dgm:cxn modelId="{2974DBC0-3377-48BA-8A1B-206DA7FA2C41}" srcId="{120A3962-B54F-4D33-88C6-DAEAFA1083F8}" destId="{2242712E-B83A-4E88-A34C-F0B0C2D507E9}" srcOrd="3" destOrd="0" parTransId="{1591B3AA-6270-4851-B266-7A5172628266}" sibTransId="{BC1306EF-8F35-40A6-B161-E03E184E0A9C}"/>
    <dgm:cxn modelId="{0EFE7424-4DAE-4B93-A2EF-C852FF2986BA}" type="presOf" srcId="{2242712E-B83A-4E88-A34C-F0B0C2D507E9}" destId="{983CC007-9A46-4196-A78F-656248A78D07}" srcOrd="0" destOrd="0" presId="urn:microsoft.com/office/officeart/2005/8/layout/vList5"/>
    <dgm:cxn modelId="{0D741F45-846A-4AA4-98DF-58E0F3A65D0A}" type="presOf" srcId="{0C32342E-7E7B-4CBB-B053-5FF692B7C679}" destId="{28FAA2F7-22B1-4DDF-B8E6-3B708B17BC87}" srcOrd="0" destOrd="0" presId="urn:microsoft.com/office/officeart/2005/8/layout/vList5"/>
    <dgm:cxn modelId="{C3045DCE-40BE-44A2-AF60-8DBADAE3258B}" type="presOf" srcId="{8FC55F1B-2979-42F8-AFE5-18FEBFA7E5F0}" destId="{DF677F4C-A8AF-44E4-911E-07AE48AF4368}" srcOrd="0" destOrd="1" presId="urn:microsoft.com/office/officeart/2005/8/layout/vList5"/>
    <dgm:cxn modelId="{02538DF8-7499-48E2-B87F-4B203A142ADE}" type="presOf" srcId="{A3621D23-22D2-443A-AEB1-D187FB54EB7F}" destId="{DF677F4C-A8AF-44E4-911E-07AE48AF4368}" srcOrd="0" destOrd="0" presId="urn:microsoft.com/office/officeart/2005/8/layout/vList5"/>
    <dgm:cxn modelId="{DDD50C96-3CCD-484D-BFBE-D2FBE728540D}" type="presOf" srcId="{9FAB276B-8B19-4389-A30D-455D56C9D28F}" destId="{E191B387-BE9F-47F7-A304-D6BE1BA9480A}" srcOrd="0" destOrd="0" presId="urn:microsoft.com/office/officeart/2005/8/layout/vList5"/>
    <dgm:cxn modelId="{A6129BAF-B652-4EF2-A91E-EE97F614B1EC}" srcId="{120A3962-B54F-4D33-88C6-DAEAFA1083F8}" destId="{0C32342E-7E7B-4CBB-B053-5FF692B7C679}" srcOrd="1" destOrd="0" parTransId="{00A2F0E3-9451-4DDF-A828-BE3ECEE606DD}" sibTransId="{72EBBD90-9DBE-43D0-A59C-817CE3141902}"/>
    <dgm:cxn modelId="{3A7B32BB-4E4A-4FC8-ACBB-57D503CE84AB}" srcId="{5E13354B-156D-45B9-BA1B-F742B111F727}" destId="{54C165AF-B908-4301-8E29-E34895E12FBE}" srcOrd="0" destOrd="0" parTransId="{A038AC3A-F691-4AF2-AF2C-E6529E75D6A8}" sibTransId="{6727A607-C787-4313-A11A-F8E24CB90397}"/>
    <dgm:cxn modelId="{617F16D6-1CA3-4122-9CCA-C707A2CEE656}" srcId="{0C32342E-7E7B-4CBB-B053-5FF692B7C679}" destId="{24CA36A9-0942-434C-947E-D560B2819FEB}" srcOrd="0" destOrd="0" parTransId="{A17E20E2-E73E-4AE3-BE92-D7CB1269D66C}" sibTransId="{35E65BE2-CE83-4F37-8A95-C3A7F839FA4F}"/>
    <dgm:cxn modelId="{A4C3CE48-5355-4F57-8BE3-5D3D852FDBE1}" type="presOf" srcId="{07B44B88-9301-483D-ADDD-AC3541F27D2A}" destId="{483549D9-1DDF-4093-8B89-1E4E356DF9B6}" srcOrd="0" destOrd="0" presId="urn:microsoft.com/office/officeart/2005/8/layout/vList5"/>
    <dgm:cxn modelId="{50D532DE-9BC3-4973-BCEB-8C783E5C7332}" type="presOf" srcId="{120A3962-B54F-4D33-88C6-DAEAFA1083F8}" destId="{A9ABFC55-FD77-4208-ACA3-72975CED7CAA}" srcOrd="0" destOrd="0" presId="urn:microsoft.com/office/officeart/2005/8/layout/vList5"/>
    <dgm:cxn modelId="{84B857B8-41D5-4D39-854A-D95783A4B12D}" srcId="{07B44B88-9301-483D-ADDD-AC3541F27D2A}" destId="{8FC55F1B-2979-42F8-AFE5-18FEBFA7E5F0}" srcOrd="1" destOrd="0" parTransId="{1E3167BD-D5C1-4F4A-BA4F-202182D5398E}" sibTransId="{1806169B-ECBB-4E26-82BE-3920D1444788}"/>
    <dgm:cxn modelId="{490163A7-F538-471C-9EA7-D23CDD7F1777}" srcId="{2242712E-B83A-4E88-A34C-F0B0C2D507E9}" destId="{9FAB276B-8B19-4389-A30D-455D56C9D28F}" srcOrd="0" destOrd="0" parTransId="{22212CCD-5587-4072-A889-D06B5559B15A}" sibTransId="{B7C96E12-8BDC-4FC7-9F9B-88FC2E71CEA2}"/>
    <dgm:cxn modelId="{C6333363-BB8F-47A1-813D-61434ADB690E}" type="presOf" srcId="{E68CD579-4506-438B-AB08-29C6A5BC5482}" destId="{8374F546-A43B-4725-A1FB-B174DEA15EAB}" srcOrd="0" destOrd="1" presId="urn:microsoft.com/office/officeart/2005/8/layout/vList5"/>
    <dgm:cxn modelId="{4479CDA2-D63A-4E0E-918A-088C83349606}" srcId="{5E13354B-156D-45B9-BA1B-F742B111F727}" destId="{E68CD579-4506-438B-AB08-29C6A5BC5482}" srcOrd="1" destOrd="0" parTransId="{202630B7-74C1-47FB-889F-CB965D6D8E9C}" sibTransId="{FB2209BD-771D-451A-B9FB-B3DB4A6D7EE6}"/>
    <dgm:cxn modelId="{8776D425-D004-416E-B1CB-3F91E6C9F737}" srcId="{120A3962-B54F-4D33-88C6-DAEAFA1083F8}" destId="{07B44B88-9301-483D-ADDD-AC3541F27D2A}" srcOrd="2" destOrd="0" parTransId="{6BEDDFB3-A7E4-41B7-887B-CFC0EE1E3833}" sibTransId="{9E6EF8BC-C16B-494C-A866-6718D3D953C2}"/>
    <dgm:cxn modelId="{F3EF6194-7D10-45B6-BA83-B0CD9D6CDB6D}" type="presOf" srcId="{24CA36A9-0942-434C-947E-D560B2819FEB}" destId="{E98429E0-A435-4315-B932-A7AE04F090F1}" srcOrd="0" destOrd="0" presId="urn:microsoft.com/office/officeart/2005/8/layout/vList5"/>
    <dgm:cxn modelId="{DAECAEE4-4126-4178-9070-7CE40B2C4A66}" type="presParOf" srcId="{A9ABFC55-FD77-4208-ACA3-72975CED7CAA}" destId="{58712499-4588-4684-AD1E-2B1DAB991523}" srcOrd="0" destOrd="0" presId="urn:microsoft.com/office/officeart/2005/8/layout/vList5"/>
    <dgm:cxn modelId="{60F44981-EDB3-4591-B29E-5F2323695368}" type="presParOf" srcId="{58712499-4588-4684-AD1E-2B1DAB991523}" destId="{17B689E4-413A-4AC3-9239-0E24BFC5A86B}" srcOrd="0" destOrd="0" presId="urn:microsoft.com/office/officeart/2005/8/layout/vList5"/>
    <dgm:cxn modelId="{46326801-138D-4479-AFE4-D56A4417CDD5}" type="presParOf" srcId="{58712499-4588-4684-AD1E-2B1DAB991523}" destId="{8374F546-A43B-4725-A1FB-B174DEA15EAB}" srcOrd="1" destOrd="0" presId="urn:microsoft.com/office/officeart/2005/8/layout/vList5"/>
    <dgm:cxn modelId="{83A2EE0C-66D2-42F1-AB9E-B063A1C3467A}" type="presParOf" srcId="{A9ABFC55-FD77-4208-ACA3-72975CED7CAA}" destId="{4B817F58-72B9-4319-8169-927C8EC37D3D}" srcOrd="1" destOrd="0" presId="urn:microsoft.com/office/officeart/2005/8/layout/vList5"/>
    <dgm:cxn modelId="{635387EC-7F87-4D71-809A-1308BCD2581D}" type="presParOf" srcId="{A9ABFC55-FD77-4208-ACA3-72975CED7CAA}" destId="{3E961732-F687-4E94-9505-D46DE65CA4D5}" srcOrd="2" destOrd="0" presId="urn:microsoft.com/office/officeart/2005/8/layout/vList5"/>
    <dgm:cxn modelId="{7D862885-22AB-4C3E-90C1-C19729309299}" type="presParOf" srcId="{3E961732-F687-4E94-9505-D46DE65CA4D5}" destId="{28FAA2F7-22B1-4DDF-B8E6-3B708B17BC87}" srcOrd="0" destOrd="0" presId="urn:microsoft.com/office/officeart/2005/8/layout/vList5"/>
    <dgm:cxn modelId="{AC2C0884-9303-4F6F-A9A2-EBC6BC29C3F8}" type="presParOf" srcId="{3E961732-F687-4E94-9505-D46DE65CA4D5}" destId="{E98429E0-A435-4315-B932-A7AE04F090F1}" srcOrd="1" destOrd="0" presId="urn:microsoft.com/office/officeart/2005/8/layout/vList5"/>
    <dgm:cxn modelId="{E61D1CBD-9CA9-4C03-B7BF-24A9CC07BBB2}" type="presParOf" srcId="{A9ABFC55-FD77-4208-ACA3-72975CED7CAA}" destId="{86F9BF3F-E9C4-4ABF-B27D-83C7D536CFA2}" srcOrd="3" destOrd="0" presId="urn:microsoft.com/office/officeart/2005/8/layout/vList5"/>
    <dgm:cxn modelId="{9ECB9553-2569-4FE8-88A0-77A378EDC1EC}" type="presParOf" srcId="{A9ABFC55-FD77-4208-ACA3-72975CED7CAA}" destId="{3E61064B-0E9E-46EB-A0A2-A4F89E443EAE}" srcOrd="4" destOrd="0" presId="urn:microsoft.com/office/officeart/2005/8/layout/vList5"/>
    <dgm:cxn modelId="{083D7623-24FC-4407-86F3-6DD92F9BAA35}" type="presParOf" srcId="{3E61064B-0E9E-46EB-A0A2-A4F89E443EAE}" destId="{483549D9-1DDF-4093-8B89-1E4E356DF9B6}" srcOrd="0" destOrd="0" presId="urn:microsoft.com/office/officeart/2005/8/layout/vList5"/>
    <dgm:cxn modelId="{0178108B-ABBB-4E46-986E-67B185E842E5}" type="presParOf" srcId="{3E61064B-0E9E-46EB-A0A2-A4F89E443EAE}" destId="{DF677F4C-A8AF-44E4-911E-07AE48AF4368}" srcOrd="1" destOrd="0" presId="urn:microsoft.com/office/officeart/2005/8/layout/vList5"/>
    <dgm:cxn modelId="{63807348-08CB-4074-89C1-6D09410A871E}" type="presParOf" srcId="{A9ABFC55-FD77-4208-ACA3-72975CED7CAA}" destId="{14368619-BA38-4ADE-B8D3-A22EB1B415C5}" srcOrd="5" destOrd="0" presId="urn:microsoft.com/office/officeart/2005/8/layout/vList5"/>
    <dgm:cxn modelId="{53B937D7-77C1-4801-B825-A070D49E8774}" type="presParOf" srcId="{A9ABFC55-FD77-4208-ACA3-72975CED7CAA}" destId="{3D51F1C7-E3EF-4BC6-8AF1-E84F08F14908}" srcOrd="6" destOrd="0" presId="urn:microsoft.com/office/officeart/2005/8/layout/vList5"/>
    <dgm:cxn modelId="{5C749E06-2E18-4847-957D-9C320EB1B3E2}" type="presParOf" srcId="{3D51F1C7-E3EF-4BC6-8AF1-E84F08F14908}" destId="{983CC007-9A46-4196-A78F-656248A78D07}" srcOrd="0" destOrd="0" presId="urn:microsoft.com/office/officeart/2005/8/layout/vList5"/>
    <dgm:cxn modelId="{2D3EE164-6295-4E65-BB15-7720EFBAFB85}" type="presParOf" srcId="{3D51F1C7-E3EF-4BC6-8AF1-E84F08F14908}" destId="{E191B387-BE9F-47F7-A304-D6BE1BA9480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20A3962-B54F-4D33-88C6-DAEAFA1083F8}" type="doc">
      <dgm:prSet loTypeId="urn:microsoft.com/office/officeart/2005/8/layout/vList5" loCatId="list" qsTypeId="urn:microsoft.com/office/officeart/2005/8/quickstyle/simple1" qsCatId="simple" csTypeId="urn:microsoft.com/office/officeart/2005/8/colors/accent0_1" csCatId="mainScheme" phldr="1"/>
      <dgm:spPr/>
      <dgm:t>
        <a:bodyPr/>
        <a:lstStyle/>
        <a:p>
          <a:endParaRPr lang="en-IE"/>
        </a:p>
      </dgm:t>
    </dgm:pt>
    <dgm:pt modelId="{5E13354B-156D-45B9-BA1B-F742B111F727}">
      <dgm:prSet phldrT="[Text]"/>
      <dgm:spPr/>
      <dgm:t>
        <a:bodyPr/>
        <a:lstStyle/>
        <a:p>
          <a:r>
            <a:rPr lang="en-IE" b="1" dirty="0" smtClean="0"/>
            <a:t>TWO SWANS</a:t>
          </a:r>
          <a:endParaRPr lang="en-IE" b="1" dirty="0"/>
        </a:p>
      </dgm:t>
    </dgm:pt>
    <dgm:pt modelId="{AAB7D362-47F5-4403-BCA6-237B4AF50391}" type="parTrans" cxnId="{B8CCA1F9-8CAE-4E2B-A5BA-F595DB5F0D8A}">
      <dgm:prSet/>
      <dgm:spPr/>
      <dgm:t>
        <a:bodyPr/>
        <a:lstStyle/>
        <a:p>
          <a:endParaRPr lang="en-IE"/>
        </a:p>
      </dgm:t>
    </dgm:pt>
    <dgm:pt modelId="{3373C6D5-D197-4326-8F59-076AFF2A68A4}" type="sibTrans" cxnId="{B8CCA1F9-8CAE-4E2B-A5BA-F595DB5F0D8A}">
      <dgm:prSet/>
      <dgm:spPr/>
      <dgm:t>
        <a:bodyPr/>
        <a:lstStyle/>
        <a:p>
          <a:endParaRPr lang="en-IE"/>
        </a:p>
      </dgm:t>
    </dgm:pt>
    <dgm:pt modelId="{54C165AF-B908-4301-8E29-E34895E12FBE}">
      <dgm:prSet phldrT="[Text]" phldr="1"/>
      <dgm:spPr/>
      <dgm:t>
        <a:bodyPr/>
        <a:lstStyle/>
        <a:p>
          <a:endParaRPr lang="en-IE"/>
        </a:p>
      </dgm:t>
    </dgm:pt>
    <dgm:pt modelId="{A038AC3A-F691-4AF2-AF2C-E6529E75D6A8}" type="parTrans" cxnId="{3A7B32BB-4E4A-4FC8-ACBB-57D503CE84AB}">
      <dgm:prSet/>
      <dgm:spPr/>
      <dgm:t>
        <a:bodyPr/>
        <a:lstStyle/>
        <a:p>
          <a:endParaRPr lang="en-IE"/>
        </a:p>
      </dgm:t>
    </dgm:pt>
    <dgm:pt modelId="{6727A607-C787-4313-A11A-F8E24CB90397}" type="sibTrans" cxnId="{3A7B32BB-4E4A-4FC8-ACBB-57D503CE84AB}">
      <dgm:prSet/>
      <dgm:spPr/>
      <dgm:t>
        <a:bodyPr/>
        <a:lstStyle/>
        <a:p>
          <a:endParaRPr lang="en-IE"/>
        </a:p>
      </dgm:t>
    </dgm:pt>
    <dgm:pt modelId="{E68CD579-4506-438B-AB08-29C6A5BC5482}">
      <dgm:prSet phldrT="[Text]" phldr="1"/>
      <dgm:spPr/>
      <dgm:t>
        <a:bodyPr/>
        <a:lstStyle/>
        <a:p>
          <a:endParaRPr lang="en-IE"/>
        </a:p>
      </dgm:t>
    </dgm:pt>
    <dgm:pt modelId="{202630B7-74C1-47FB-889F-CB965D6D8E9C}" type="parTrans" cxnId="{4479CDA2-D63A-4E0E-918A-088C83349606}">
      <dgm:prSet/>
      <dgm:spPr/>
      <dgm:t>
        <a:bodyPr/>
        <a:lstStyle/>
        <a:p>
          <a:endParaRPr lang="en-IE"/>
        </a:p>
      </dgm:t>
    </dgm:pt>
    <dgm:pt modelId="{FB2209BD-771D-451A-B9FB-B3DB4A6D7EE6}" type="sibTrans" cxnId="{4479CDA2-D63A-4E0E-918A-088C83349606}">
      <dgm:prSet/>
      <dgm:spPr/>
      <dgm:t>
        <a:bodyPr/>
        <a:lstStyle/>
        <a:p>
          <a:endParaRPr lang="en-IE"/>
        </a:p>
      </dgm:t>
    </dgm:pt>
    <dgm:pt modelId="{0C32342E-7E7B-4CBB-B053-5FF692B7C679}">
      <dgm:prSet phldrT="[Text]"/>
      <dgm:spPr/>
      <dgm:t>
        <a:bodyPr/>
        <a:lstStyle/>
        <a:p>
          <a:r>
            <a:rPr lang="en-IE" b="1" dirty="0" smtClean="0"/>
            <a:t>A DEATH SENTENCE</a:t>
          </a:r>
          <a:endParaRPr lang="en-IE" b="1" dirty="0"/>
        </a:p>
      </dgm:t>
    </dgm:pt>
    <dgm:pt modelId="{00A2F0E3-9451-4DDF-A828-BE3ECEE606DD}" type="parTrans" cxnId="{A6129BAF-B652-4EF2-A91E-EE97F614B1EC}">
      <dgm:prSet/>
      <dgm:spPr/>
      <dgm:t>
        <a:bodyPr/>
        <a:lstStyle/>
        <a:p>
          <a:endParaRPr lang="en-IE"/>
        </a:p>
      </dgm:t>
    </dgm:pt>
    <dgm:pt modelId="{72EBBD90-9DBE-43D0-A59C-817CE3141902}" type="sibTrans" cxnId="{A6129BAF-B652-4EF2-A91E-EE97F614B1EC}">
      <dgm:prSet/>
      <dgm:spPr/>
      <dgm:t>
        <a:bodyPr/>
        <a:lstStyle/>
        <a:p>
          <a:endParaRPr lang="en-IE"/>
        </a:p>
      </dgm:t>
    </dgm:pt>
    <dgm:pt modelId="{24CA36A9-0942-434C-947E-D560B2819FEB}">
      <dgm:prSet phldrT="[Text]" phldr="1"/>
      <dgm:spPr/>
      <dgm:t>
        <a:bodyPr/>
        <a:lstStyle/>
        <a:p>
          <a:endParaRPr lang="en-IE"/>
        </a:p>
      </dgm:t>
    </dgm:pt>
    <dgm:pt modelId="{A17E20E2-E73E-4AE3-BE92-D7CB1269D66C}" type="parTrans" cxnId="{617F16D6-1CA3-4122-9CCA-C707A2CEE656}">
      <dgm:prSet/>
      <dgm:spPr/>
      <dgm:t>
        <a:bodyPr/>
        <a:lstStyle/>
        <a:p>
          <a:endParaRPr lang="en-IE"/>
        </a:p>
      </dgm:t>
    </dgm:pt>
    <dgm:pt modelId="{35E65BE2-CE83-4F37-8A95-C3A7F839FA4F}" type="sibTrans" cxnId="{617F16D6-1CA3-4122-9CCA-C707A2CEE656}">
      <dgm:prSet/>
      <dgm:spPr/>
      <dgm:t>
        <a:bodyPr/>
        <a:lstStyle/>
        <a:p>
          <a:endParaRPr lang="en-IE"/>
        </a:p>
      </dgm:t>
    </dgm:pt>
    <dgm:pt modelId="{E80E9065-E6DB-4486-A0AB-B69D197F4350}">
      <dgm:prSet phldrT="[Text]" phldr="1"/>
      <dgm:spPr/>
      <dgm:t>
        <a:bodyPr/>
        <a:lstStyle/>
        <a:p>
          <a:endParaRPr lang="en-IE"/>
        </a:p>
      </dgm:t>
    </dgm:pt>
    <dgm:pt modelId="{96E5E38E-5DCC-4FB6-8394-D6F5DDBDC02C}" type="parTrans" cxnId="{C912E4F2-4115-4B72-9FC5-741DDDE749D9}">
      <dgm:prSet/>
      <dgm:spPr/>
      <dgm:t>
        <a:bodyPr/>
        <a:lstStyle/>
        <a:p>
          <a:endParaRPr lang="en-IE"/>
        </a:p>
      </dgm:t>
    </dgm:pt>
    <dgm:pt modelId="{1644A354-D49C-41F8-A9EC-32E42678C3EB}" type="sibTrans" cxnId="{C912E4F2-4115-4B72-9FC5-741DDDE749D9}">
      <dgm:prSet/>
      <dgm:spPr/>
      <dgm:t>
        <a:bodyPr/>
        <a:lstStyle/>
        <a:p>
          <a:endParaRPr lang="en-IE"/>
        </a:p>
      </dgm:t>
    </dgm:pt>
    <dgm:pt modelId="{07B44B88-9301-483D-ADDD-AC3541F27D2A}">
      <dgm:prSet phldrT="[Text]"/>
      <dgm:spPr/>
      <dgm:t>
        <a:bodyPr/>
        <a:lstStyle/>
        <a:p>
          <a:r>
            <a:rPr lang="en-IE" b="1" dirty="0" smtClean="0"/>
            <a:t>A MERCIFUL ACT</a:t>
          </a:r>
          <a:endParaRPr lang="en-IE" b="1" dirty="0"/>
        </a:p>
      </dgm:t>
    </dgm:pt>
    <dgm:pt modelId="{6BEDDFB3-A7E4-41B7-887B-CFC0EE1E3833}" type="parTrans" cxnId="{8776D425-D004-416E-B1CB-3F91E6C9F737}">
      <dgm:prSet/>
      <dgm:spPr/>
      <dgm:t>
        <a:bodyPr/>
        <a:lstStyle/>
        <a:p>
          <a:endParaRPr lang="en-IE"/>
        </a:p>
      </dgm:t>
    </dgm:pt>
    <dgm:pt modelId="{9E6EF8BC-C16B-494C-A866-6718D3D953C2}" type="sibTrans" cxnId="{8776D425-D004-416E-B1CB-3F91E6C9F737}">
      <dgm:prSet/>
      <dgm:spPr/>
      <dgm:t>
        <a:bodyPr/>
        <a:lstStyle/>
        <a:p>
          <a:endParaRPr lang="en-IE"/>
        </a:p>
      </dgm:t>
    </dgm:pt>
    <dgm:pt modelId="{A3621D23-22D2-443A-AEB1-D187FB54EB7F}">
      <dgm:prSet phldrT="[Text]" phldr="1"/>
      <dgm:spPr/>
      <dgm:t>
        <a:bodyPr/>
        <a:lstStyle/>
        <a:p>
          <a:endParaRPr lang="en-IE"/>
        </a:p>
      </dgm:t>
    </dgm:pt>
    <dgm:pt modelId="{DDB29B77-8DA8-42E0-97F6-7D6FDC5CC0B1}" type="parTrans" cxnId="{BCF1B863-DA3E-4BA1-8AEB-896968F86639}">
      <dgm:prSet/>
      <dgm:spPr/>
      <dgm:t>
        <a:bodyPr/>
        <a:lstStyle/>
        <a:p>
          <a:endParaRPr lang="en-IE"/>
        </a:p>
      </dgm:t>
    </dgm:pt>
    <dgm:pt modelId="{F4056A32-13F1-4F6D-9F13-5BA418FF0D5A}" type="sibTrans" cxnId="{BCF1B863-DA3E-4BA1-8AEB-896968F86639}">
      <dgm:prSet/>
      <dgm:spPr/>
      <dgm:t>
        <a:bodyPr/>
        <a:lstStyle/>
        <a:p>
          <a:endParaRPr lang="en-IE"/>
        </a:p>
      </dgm:t>
    </dgm:pt>
    <dgm:pt modelId="{8FC55F1B-2979-42F8-AFE5-18FEBFA7E5F0}">
      <dgm:prSet phldrT="[Text]" phldr="1"/>
      <dgm:spPr/>
      <dgm:t>
        <a:bodyPr/>
        <a:lstStyle/>
        <a:p>
          <a:endParaRPr lang="en-IE"/>
        </a:p>
      </dgm:t>
    </dgm:pt>
    <dgm:pt modelId="{1E3167BD-D5C1-4F4A-BA4F-202182D5398E}" type="parTrans" cxnId="{84B857B8-41D5-4D39-854A-D95783A4B12D}">
      <dgm:prSet/>
      <dgm:spPr/>
      <dgm:t>
        <a:bodyPr/>
        <a:lstStyle/>
        <a:p>
          <a:endParaRPr lang="en-IE"/>
        </a:p>
      </dgm:t>
    </dgm:pt>
    <dgm:pt modelId="{1806169B-ECBB-4E26-82BE-3920D1444788}" type="sibTrans" cxnId="{84B857B8-41D5-4D39-854A-D95783A4B12D}">
      <dgm:prSet/>
      <dgm:spPr/>
      <dgm:t>
        <a:bodyPr/>
        <a:lstStyle/>
        <a:p>
          <a:endParaRPr lang="en-IE"/>
        </a:p>
      </dgm:t>
    </dgm:pt>
    <dgm:pt modelId="{2242712E-B83A-4E88-A34C-F0B0C2D507E9}">
      <dgm:prSet/>
      <dgm:spPr/>
      <dgm:t>
        <a:bodyPr/>
        <a:lstStyle/>
        <a:p>
          <a:r>
            <a:rPr lang="en-IE" b="1" dirty="0" smtClean="0"/>
            <a:t>AWAITING DEATH</a:t>
          </a:r>
          <a:endParaRPr lang="en-IE" b="1" dirty="0"/>
        </a:p>
      </dgm:t>
    </dgm:pt>
    <dgm:pt modelId="{1591B3AA-6270-4851-B266-7A5172628266}" type="parTrans" cxnId="{2974DBC0-3377-48BA-8A1B-206DA7FA2C41}">
      <dgm:prSet/>
      <dgm:spPr/>
      <dgm:t>
        <a:bodyPr/>
        <a:lstStyle/>
        <a:p>
          <a:endParaRPr lang="en-IE"/>
        </a:p>
      </dgm:t>
    </dgm:pt>
    <dgm:pt modelId="{BC1306EF-8F35-40A6-B161-E03E184E0A9C}" type="sibTrans" cxnId="{2974DBC0-3377-48BA-8A1B-206DA7FA2C41}">
      <dgm:prSet/>
      <dgm:spPr/>
      <dgm:t>
        <a:bodyPr/>
        <a:lstStyle/>
        <a:p>
          <a:endParaRPr lang="en-IE"/>
        </a:p>
      </dgm:t>
    </dgm:pt>
    <dgm:pt modelId="{9FAB276B-8B19-4389-A30D-455D56C9D28F}">
      <dgm:prSet/>
      <dgm:spPr/>
      <dgm:t>
        <a:bodyPr/>
        <a:lstStyle/>
        <a:p>
          <a:endParaRPr lang="en-IE"/>
        </a:p>
      </dgm:t>
    </dgm:pt>
    <dgm:pt modelId="{22212CCD-5587-4072-A889-D06B5559B15A}" type="parTrans" cxnId="{490163A7-F538-471C-9EA7-D23CDD7F1777}">
      <dgm:prSet/>
      <dgm:spPr/>
      <dgm:t>
        <a:bodyPr/>
        <a:lstStyle/>
        <a:p>
          <a:endParaRPr lang="en-IE"/>
        </a:p>
      </dgm:t>
    </dgm:pt>
    <dgm:pt modelId="{B7C96E12-8BDC-4FC7-9F9B-88FC2E71CEA2}" type="sibTrans" cxnId="{490163A7-F538-471C-9EA7-D23CDD7F1777}">
      <dgm:prSet/>
      <dgm:spPr/>
      <dgm:t>
        <a:bodyPr/>
        <a:lstStyle/>
        <a:p>
          <a:endParaRPr lang="en-IE"/>
        </a:p>
      </dgm:t>
    </dgm:pt>
    <dgm:pt modelId="{A9ABFC55-FD77-4208-ACA3-72975CED7CAA}" type="pres">
      <dgm:prSet presAssocID="{120A3962-B54F-4D33-88C6-DAEAFA1083F8}" presName="Name0" presStyleCnt="0">
        <dgm:presLayoutVars>
          <dgm:dir/>
          <dgm:animLvl val="lvl"/>
          <dgm:resizeHandles val="exact"/>
        </dgm:presLayoutVars>
      </dgm:prSet>
      <dgm:spPr/>
      <dgm:t>
        <a:bodyPr/>
        <a:lstStyle/>
        <a:p>
          <a:endParaRPr lang="en-IE"/>
        </a:p>
      </dgm:t>
    </dgm:pt>
    <dgm:pt modelId="{58712499-4588-4684-AD1E-2B1DAB991523}" type="pres">
      <dgm:prSet presAssocID="{5E13354B-156D-45B9-BA1B-F742B111F727}" presName="linNode" presStyleCnt="0"/>
      <dgm:spPr/>
    </dgm:pt>
    <dgm:pt modelId="{17B689E4-413A-4AC3-9239-0E24BFC5A86B}" type="pres">
      <dgm:prSet presAssocID="{5E13354B-156D-45B9-BA1B-F742B111F727}" presName="parentText" presStyleLbl="node1" presStyleIdx="0" presStyleCnt="4">
        <dgm:presLayoutVars>
          <dgm:chMax val="1"/>
          <dgm:bulletEnabled val="1"/>
        </dgm:presLayoutVars>
      </dgm:prSet>
      <dgm:spPr/>
      <dgm:t>
        <a:bodyPr/>
        <a:lstStyle/>
        <a:p>
          <a:endParaRPr lang="en-IE"/>
        </a:p>
      </dgm:t>
    </dgm:pt>
    <dgm:pt modelId="{8374F546-A43B-4725-A1FB-B174DEA15EAB}" type="pres">
      <dgm:prSet presAssocID="{5E13354B-156D-45B9-BA1B-F742B111F727}" presName="descendantText" presStyleLbl="alignAccFollowNode1" presStyleIdx="0" presStyleCnt="4">
        <dgm:presLayoutVars>
          <dgm:bulletEnabled val="1"/>
        </dgm:presLayoutVars>
      </dgm:prSet>
      <dgm:spPr/>
      <dgm:t>
        <a:bodyPr/>
        <a:lstStyle/>
        <a:p>
          <a:endParaRPr lang="en-IE"/>
        </a:p>
      </dgm:t>
    </dgm:pt>
    <dgm:pt modelId="{4B817F58-72B9-4319-8169-927C8EC37D3D}" type="pres">
      <dgm:prSet presAssocID="{3373C6D5-D197-4326-8F59-076AFF2A68A4}" presName="sp" presStyleCnt="0"/>
      <dgm:spPr/>
    </dgm:pt>
    <dgm:pt modelId="{3E961732-F687-4E94-9505-D46DE65CA4D5}" type="pres">
      <dgm:prSet presAssocID="{0C32342E-7E7B-4CBB-B053-5FF692B7C679}" presName="linNode" presStyleCnt="0"/>
      <dgm:spPr/>
    </dgm:pt>
    <dgm:pt modelId="{28FAA2F7-22B1-4DDF-B8E6-3B708B17BC87}" type="pres">
      <dgm:prSet presAssocID="{0C32342E-7E7B-4CBB-B053-5FF692B7C679}" presName="parentText" presStyleLbl="node1" presStyleIdx="1" presStyleCnt="4">
        <dgm:presLayoutVars>
          <dgm:chMax val="1"/>
          <dgm:bulletEnabled val="1"/>
        </dgm:presLayoutVars>
      </dgm:prSet>
      <dgm:spPr/>
      <dgm:t>
        <a:bodyPr/>
        <a:lstStyle/>
        <a:p>
          <a:endParaRPr lang="en-IE"/>
        </a:p>
      </dgm:t>
    </dgm:pt>
    <dgm:pt modelId="{E98429E0-A435-4315-B932-A7AE04F090F1}" type="pres">
      <dgm:prSet presAssocID="{0C32342E-7E7B-4CBB-B053-5FF692B7C679}" presName="descendantText" presStyleLbl="alignAccFollowNode1" presStyleIdx="1" presStyleCnt="4">
        <dgm:presLayoutVars>
          <dgm:bulletEnabled val="1"/>
        </dgm:presLayoutVars>
      </dgm:prSet>
      <dgm:spPr/>
      <dgm:t>
        <a:bodyPr/>
        <a:lstStyle/>
        <a:p>
          <a:endParaRPr lang="en-IE"/>
        </a:p>
      </dgm:t>
    </dgm:pt>
    <dgm:pt modelId="{86F9BF3F-E9C4-4ABF-B27D-83C7D536CFA2}" type="pres">
      <dgm:prSet presAssocID="{72EBBD90-9DBE-43D0-A59C-817CE3141902}" presName="sp" presStyleCnt="0"/>
      <dgm:spPr/>
    </dgm:pt>
    <dgm:pt modelId="{3E61064B-0E9E-46EB-A0A2-A4F89E443EAE}" type="pres">
      <dgm:prSet presAssocID="{07B44B88-9301-483D-ADDD-AC3541F27D2A}" presName="linNode" presStyleCnt="0"/>
      <dgm:spPr/>
    </dgm:pt>
    <dgm:pt modelId="{483549D9-1DDF-4093-8B89-1E4E356DF9B6}" type="pres">
      <dgm:prSet presAssocID="{07B44B88-9301-483D-ADDD-AC3541F27D2A}" presName="parentText" presStyleLbl="node1" presStyleIdx="2" presStyleCnt="4">
        <dgm:presLayoutVars>
          <dgm:chMax val="1"/>
          <dgm:bulletEnabled val="1"/>
        </dgm:presLayoutVars>
      </dgm:prSet>
      <dgm:spPr/>
      <dgm:t>
        <a:bodyPr/>
        <a:lstStyle/>
        <a:p>
          <a:endParaRPr lang="en-IE"/>
        </a:p>
      </dgm:t>
    </dgm:pt>
    <dgm:pt modelId="{DF677F4C-A8AF-44E4-911E-07AE48AF4368}" type="pres">
      <dgm:prSet presAssocID="{07B44B88-9301-483D-ADDD-AC3541F27D2A}" presName="descendantText" presStyleLbl="alignAccFollowNode1" presStyleIdx="2" presStyleCnt="4">
        <dgm:presLayoutVars>
          <dgm:bulletEnabled val="1"/>
        </dgm:presLayoutVars>
      </dgm:prSet>
      <dgm:spPr/>
      <dgm:t>
        <a:bodyPr/>
        <a:lstStyle/>
        <a:p>
          <a:endParaRPr lang="en-IE"/>
        </a:p>
      </dgm:t>
    </dgm:pt>
    <dgm:pt modelId="{14368619-BA38-4ADE-B8D3-A22EB1B415C5}" type="pres">
      <dgm:prSet presAssocID="{9E6EF8BC-C16B-494C-A866-6718D3D953C2}" presName="sp" presStyleCnt="0"/>
      <dgm:spPr/>
    </dgm:pt>
    <dgm:pt modelId="{3D51F1C7-E3EF-4BC6-8AF1-E84F08F14908}" type="pres">
      <dgm:prSet presAssocID="{2242712E-B83A-4E88-A34C-F0B0C2D507E9}" presName="linNode" presStyleCnt="0"/>
      <dgm:spPr/>
    </dgm:pt>
    <dgm:pt modelId="{983CC007-9A46-4196-A78F-656248A78D07}" type="pres">
      <dgm:prSet presAssocID="{2242712E-B83A-4E88-A34C-F0B0C2D507E9}" presName="parentText" presStyleLbl="node1" presStyleIdx="3" presStyleCnt="4">
        <dgm:presLayoutVars>
          <dgm:chMax val="1"/>
          <dgm:bulletEnabled val="1"/>
        </dgm:presLayoutVars>
      </dgm:prSet>
      <dgm:spPr/>
      <dgm:t>
        <a:bodyPr/>
        <a:lstStyle/>
        <a:p>
          <a:endParaRPr lang="en-IE"/>
        </a:p>
      </dgm:t>
    </dgm:pt>
    <dgm:pt modelId="{E191B387-BE9F-47F7-A304-D6BE1BA9480A}" type="pres">
      <dgm:prSet presAssocID="{2242712E-B83A-4E88-A34C-F0B0C2D507E9}" presName="descendantText" presStyleLbl="alignAccFollowNode1" presStyleIdx="3" presStyleCnt="4">
        <dgm:presLayoutVars>
          <dgm:bulletEnabled val="1"/>
        </dgm:presLayoutVars>
      </dgm:prSet>
      <dgm:spPr/>
      <dgm:t>
        <a:bodyPr/>
        <a:lstStyle/>
        <a:p>
          <a:endParaRPr lang="en-IE"/>
        </a:p>
      </dgm:t>
    </dgm:pt>
  </dgm:ptLst>
  <dgm:cxnLst>
    <dgm:cxn modelId="{91EEB286-C3DD-46E3-9775-887C73BB76E8}" type="presOf" srcId="{2242712E-B83A-4E88-A34C-F0B0C2D507E9}" destId="{983CC007-9A46-4196-A78F-656248A78D07}" srcOrd="0" destOrd="0" presId="urn:microsoft.com/office/officeart/2005/8/layout/vList5"/>
    <dgm:cxn modelId="{B8CCA1F9-8CAE-4E2B-A5BA-F595DB5F0D8A}" srcId="{120A3962-B54F-4D33-88C6-DAEAFA1083F8}" destId="{5E13354B-156D-45B9-BA1B-F742B111F727}" srcOrd="0" destOrd="0" parTransId="{AAB7D362-47F5-4403-BCA6-237B4AF50391}" sibTransId="{3373C6D5-D197-4326-8F59-076AFF2A68A4}"/>
    <dgm:cxn modelId="{8E59759D-63CD-487F-BCE8-138F9BE205A7}" type="presOf" srcId="{0C32342E-7E7B-4CBB-B053-5FF692B7C679}" destId="{28FAA2F7-22B1-4DDF-B8E6-3B708B17BC87}" srcOrd="0" destOrd="0" presId="urn:microsoft.com/office/officeart/2005/8/layout/vList5"/>
    <dgm:cxn modelId="{B452C506-5DB2-4BBE-80EF-5B6201B5500C}" type="presOf" srcId="{5E13354B-156D-45B9-BA1B-F742B111F727}" destId="{17B689E4-413A-4AC3-9239-0E24BFC5A86B}" srcOrd="0" destOrd="0" presId="urn:microsoft.com/office/officeart/2005/8/layout/vList5"/>
    <dgm:cxn modelId="{BCF1B863-DA3E-4BA1-8AEB-896968F86639}" srcId="{07B44B88-9301-483D-ADDD-AC3541F27D2A}" destId="{A3621D23-22D2-443A-AEB1-D187FB54EB7F}" srcOrd="0" destOrd="0" parTransId="{DDB29B77-8DA8-42E0-97F6-7D6FDC5CC0B1}" sibTransId="{F4056A32-13F1-4F6D-9F13-5BA418FF0D5A}"/>
    <dgm:cxn modelId="{91202B08-7EC6-411F-AB76-B670ABFF4FFC}" type="presOf" srcId="{24CA36A9-0942-434C-947E-D560B2819FEB}" destId="{E98429E0-A435-4315-B932-A7AE04F090F1}" srcOrd="0" destOrd="0" presId="urn:microsoft.com/office/officeart/2005/8/layout/vList5"/>
    <dgm:cxn modelId="{ED7C3C6F-0C54-494D-807C-235D41B91005}" type="presOf" srcId="{E80E9065-E6DB-4486-A0AB-B69D197F4350}" destId="{E98429E0-A435-4315-B932-A7AE04F090F1}" srcOrd="0" destOrd="1" presId="urn:microsoft.com/office/officeart/2005/8/layout/vList5"/>
    <dgm:cxn modelId="{C912E4F2-4115-4B72-9FC5-741DDDE749D9}" srcId="{0C32342E-7E7B-4CBB-B053-5FF692B7C679}" destId="{E80E9065-E6DB-4486-A0AB-B69D197F4350}" srcOrd="1" destOrd="0" parTransId="{96E5E38E-5DCC-4FB6-8394-D6F5DDBDC02C}" sibTransId="{1644A354-D49C-41F8-A9EC-32E42678C3EB}"/>
    <dgm:cxn modelId="{D5000157-833C-45AF-95E0-F3E5A9B4ED09}" type="presOf" srcId="{54C165AF-B908-4301-8E29-E34895E12FBE}" destId="{8374F546-A43B-4725-A1FB-B174DEA15EAB}" srcOrd="0" destOrd="0" presId="urn:microsoft.com/office/officeart/2005/8/layout/vList5"/>
    <dgm:cxn modelId="{99148B41-F08F-4025-90A1-222B29452E41}" type="presOf" srcId="{E68CD579-4506-438B-AB08-29C6A5BC5482}" destId="{8374F546-A43B-4725-A1FB-B174DEA15EAB}" srcOrd="0" destOrd="1" presId="urn:microsoft.com/office/officeart/2005/8/layout/vList5"/>
    <dgm:cxn modelId="{EB9B85A9-CAFC-43C6-AB72-68D4878700FE}" type="presOf" srcId="{8FC55F1B-2979-42F8-AFE5-18FEBFA7E5F0}" destId="{DF677F4C-A8AF-44E4-911E-07AE48AF4368}" srcOrd="0" destOrd="1" presId="urn:microsoft.com/office/officeart/2005/8/layout/vList5"/>
    <dgm:cxn modelId="{4AE18C4D-FD2B-457E-9664-01198FEA43B4}" type="presOf" srcId="{07B44B88-9301-483D-ADDD-AC3541F27D2A}" destId="{483549D9-1DDF-4093-8B89-1E4E356DF9B6}" srcOrd="0" destOrd="0" presId="urn:microsoft.com/office/officeart/2005/8/layout/vList5"/>
    <dgm:cxn modelId="{2974DBC0-3377-48BA-8A1B-206DA7FA2C41}" srcId="{120A3962-B54F-4D33-88C6-DAEAFA1083F8}" destId="{2242712E-B83A-4E88-A34C-F0B0C2D507E9}" srcOrd="3" destOrd="0" parTransId="{1591B3AA-6270-4851-B266-7A5172628266}" sibTransId="{BC1306EF-8F35-40A6-B161-E03E184E0A9C}"/>
    <dgm:cxn modelId="{BA1C5CCD-2D68-41F3-A39B-5DE2E16F4A20}" type="presOf" srcId="{120A3962-B54F-4D33-88C6-DAEAFA1083F8}" destId="{A9ABFC55-FD77-4208-ACA3-72975CED7CAA}" srcOrd="0" destOrd="0" presId="urn:microsoft.com/office/officeart/2005/8/layout/vList5"/>
    <dgm:cxn modelId="{A6129BAF-B652-4EF2-A91E-EE97F614B1EC}" srcId="{120A3962-B54F-4D33-88C6-DAEAFA1083F8}" destId="{0C32342E-7E7B-4CBB-B053-5FF692B7C679}" srcOrd="1" destOrd="0" parTransId="{00A2F0E3-9451-4DDF-A828-BE3ECEE606DD}" sibTransId="{72EBBD90-9DBE-43D0-A59C-817CE3141902}"/>
    <dgm:cxn modelId="{3A7B32BB-4E4A-4FC8-ACBB-57D503CE84AB}" srcId="{5E13354B-156D-45B9-BA1B-F742B111F727}" destId="{54C165AF-B908-4301-8E29-E34895E12FBE}" srcOrd="0" destOrd="0" parTransId="{A038AC3A-F691-4AF2-AF2C-E6529E75D6A8}" sibTransId="{6727A607-C787-4313-A11A-F8E24CB90397}"/>
    <dgm:cxn modelId="{617F16D6-1CA3-4122-9CCA-C707A2CEE656}" srcId="{0C32342E-7E7B-4CBB-B053-5FF692B7C679}" destId="{24CA36A9-0942-434C-947E-D560B2819FEB}" srcOrd="0" destOrd="0" parTransId="{A17E20E2-E73E-4AE3-BE92-D7CB1269D66C}" sibTransId="{35E65BE2-CE83-4F37-8A95-C3A7F839FA4F}"/>
    <dgm:cxn modelId="{84B857B8-41D5-4D39-854A-D95783A4B12D}" srcId="{07B44B88-9301-483D-ADDD-AC3541F27D2A}" destId="{8FC55F1B-2979-42F8-AFE5-18FEBFA7E5F0}" srcOrd="1" destOrd="0" parTransId="{1E3167BD-D5C1-4F4A-BA4F-202182D5398E}" sibTransId="{1806169B-ECBB-4E26-82BE-3920D1444788}"/>
    <dgm:cxn modelId="{490163A7-F538-471C-9EA7-D23CDD7F1777}" srcId="{2242712E-B83A-4E88-A34C-F0B0C2D507E9}" destId="{9FAB276B-8B19-4389-A30D-455D56C9D28F}" srcOrd="0" destOrd="0" parTransId="{22212CCD-5587-4072-A889-D06B5559B15A}" sibTransId="{B7C96E12-8BDC-4FC7-9F9B-88FC2E71CEA2}"/>
    <dgm:cxn modelId="{4479CDA2-D63A-4E0E-918A-088C83349606}" srcId="{5E13354B-156D-45B9-BA1B-F742B111F727}" destId="{E68CD579-4506-438B-AB08-29C6A5BC5482}" srcOrd="1" destOrd="0" parTransId="{202630B7-74C1-47FB-889F-CB965D6D8E9C}" sibTransId="{FB2209BD-771D-451A-B9FB-B3DB4A6D7EE6}"/>
    <dgm:cxn modelId="{5CEFAB9E-682E-45A1-8C82-6EA10B060779}" type="presOf" srcId="{A3621D23-22D2-443A-AEB1-D187FB54EB7F}" destId="{DF677F4C-A8AF-44E4-911E-07AE48AF4368}" srcOrd="0" destOrd="0" presId="urn:microsoft.com/office/officeart/2005/8/layout/vList5"/>
    <dgm:cxn modelId="{8776D425-D004-416E-B1CB-3F91E6C9F737}" srcId="{120A3962-B54F-4D33-88C6-DAEAFA1083F8}" destId="{07B44B88-9301-483D-ADDD-AC3541F27D2A}" srcOrd="2" destOrd="0" parTransId="{6BEDDFB3-A7E4-41B7-887B-CFC0EE1E3833}" sibTransId="{9E6EF8BC-C16B-494C-A866-6718D3D953C2}"/>
    <dgm:cxn modelId="{BA317796-AC7A-4A75-A061-9A84F0AC244C}" type="presOf" srcId="{9FAB276B-8B19-4389-A30D-455D56C9D28F}" destId="{E191B387-BE9F-47F7-A304-D6BE1BA9480A}" srcOrd="0" destOrd="0" presId="urn:microsoft.com/office/officeart/2005/8/layout/vList5"/>
    <dgm:cxn modelId="{02912F19-6C6F-4696-90B3-BDE27008A4DC}" type="presParOf" srcId="{A9ABFC55-FD77-4208-ACA3-72975CED7CAA}" destId="{58712499-4588-4684-AD1E-2B1DAB991523}" srcOrd="0" destOrd="0" presId="urn:microsoft.com/office/officeart/2005/8/layout/vList5"/>
    <dgm:cxn modelId="{F531FCB6-FBC9-471E-87D6-AEF968B56379}" type="presParOf" srcId="{58712499-4588-4684-AD1E-2B1DAB991523}" destId="{17B689E4-413A-4AC3-9239-0E24BFC5A86B}" srcOrd="0" destOrd="0" presId="urn:microsoft.com/office/officeart/2005/8/layout/vList5"/>
    <dgm:cxn modelId="{908B5A42-D74F-411D-B161-AD4E13FEBC53}" type="presParOf" srcId="{58712499-4588-4684-AD1E-2B1DAB991523}" destId="{8374F546-A43B-4725-A1FB-B174DEA15EAB}" srcOrd="1" destOrd="0" presId="urn:microsoft.com/office/officeart/2005/8/layout/vList5"/>
    <dgm:cxn modelId="{7E44F937-CA38-4C7E-8F29-C1544E9629F0}" type="presParOf" srcId="{A9ABFC55-FD77-4208-ACA3-72975CED7CAA}" destId="{4B817F58-72B9-4319-8169-927C8EC37D3D}" srcOrd="1" destOrd="0" presId="urn:microsoft.com/office/officeart/2005/8/layout/vList5"/>
    <dgm:cxn modelId="{8370A362-D11C-4349-BF36-69AE453E5AA1}" type="presParOf" srcId="{A9ABFC55-FD77-4208-ACA3-72975CED7CAA}" destId="{3E961732-F687-4E94-9505-D46DE65CA4D5}" srcOrd="2" destOrd="0" presId="urn:microsoft.com/office/officeart/2005/8/layout/vList5"/>
    <dgm:cxn modelId="{FC2031E6-6420-45BF-AAA4-4A11B0199FAE}" type="presParOf" srcId="{3E961732-F687-4E94-9505-D46DE65CA4D5}" destId="{28FAA2F7-22B1-4DDF-B8E6-3B708B17BC87}" srcOrd="0" destOrd="0" presId="urn:microsoft.com/office/officeart/2005/8/layout/vList5"/>
    <dgm:cxn modelId="{F107FA34-0AFD-493A-AF01-6F30FAAA9C3F}" type="presParOf" srcId="{3E961732-F687-4E94-9505-D46DE65CA4D5}" destId="{E98429E0-A435-4315-B932-A7AE04F090F1}" srcOrd="1" destOrd="0" presId="urn:microsoft.com/office/officeart/2005/8/layout/vList5"/>
    <dgm:cxn modelId="{0F233F4F-5316-4CBA-A537-920DEDAB965A}" type="presParOf" srcId="{A9ABFC55-FD77-4208-ACA3-72975CED7CAA}" destId="{86F9BF3F-E9C4-4ABF-B27D-83C7D536CFA2}" srcOrd="3" destOrd="0" presId="urn:microsoft.com/office/officeart/2005/8/layout/vList5"/>
    <dgm:cxn modelId="{A00104F1-F7B0-4706-921A-5CB937FB1CE6}" type="presParOf" srcId="{A9ABFC55-FD77-4208-ACA3-72975CED7CAA}" destId="{3E61064B-0E9E-46EB-A0A2-A4F89E443EAE}" srcOrd="4" destOrd="0" presId="urn:microsoft.com/office/officeart/2005/8/layout/vList5"/>
    <dgm:cxn modelId="{E9F83048-BF15-4E59-B6F1-87F3F628CDAB}" type="presParOf" srcId="{3E61064B-0E9E-46EB-A0A2-A4F89E443EAE}" destId="{483549D9-1DDF-4093-8B89-1E4E356DF9B6}" srcOrd="0" destOrd="0" presId="urn:microsoft.com/office/officeart/2005/8/layout/vList5"/>
    <dgm:cxn modelId="{7EF6454B-5A0F-4BB0-98D3-A86E26AF2D29}" type="presParOf" srcId="{3E61064B-0E9E-46EB-A0A2-A4F89E443EAE}" destId="{DF677F4C-A8AF-44E4-911E-07AE48AF4368}" srcOrd="1" destOrd="0" presId="urn:microsoft.com/office/officeart/2005/8/layout/vList5"/>
    <dgm:cxn modelId="{0A2E815D-6E5C-4B62-8141-2CDF76AEB539}" type="presParOf" srcId="{A9ABFC55-FD77-4208-ACA3-72975CED7CAA}" destId="{14368619-BA38-4ADE-B8D3-A22EB1B415C5}" srcOrd="5" destOrd="0" presId="urn:microsoft.com/office/officeart/2005/8/layout/vList5"/>
    <dgm:cxn modelId="{E7EE4F8E-AC7F-4BF2-B337-30E7448C2548}" type="presParOf" srcId="{A9ABFC55-FD77-4208-ACA3-72975CED7CAA}" destId="{3D51F1C7-E3EF-4BC6-8AF1-E84F08F14908}" srcOrd="6" destOrd="0" presId="urn:microsoft.com/office/officeart/2005/8/layout/vList5"/>
    <dgm:cxn modelId="{3873172E-4288-4C09-8F27-5AAB0D16C2B7}" type="presParOf" srcId="{3D51F1C7-E3EF-4BC6-8AF1-E84F08F14908}" destId="{983CC007-9A46-4196-A78F-656248A78D07}" srcOrd="0" destOrd="0" presId="urn:microsoft.com/office/officeart/2005/8/layout/vList5"/>
    <dgm:cxn modelId="{E62FFB06-CAC3-455C-8047-E77A72E506BF}" type="presParOf" srcId="{3D51F1C7-E3EF-4BC6-8AF1-E84F08F14908}" destId="{E191B387-BE9F-47F7-A304-D6BE1BA9480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74F546-A43B-4725-A1FB-B174DEA15EAB}">
      <dsp:nvSpPr>
        <dsp:cNvPr id="0" name=""/>
        <dsp:cNvSpPr/>
      </dsp:nvSpPr>
      <dsp:spPr>
        <a:xfrm rot="5400000">
          <a:off x="5583609" y="-2244609"/>
          <a:ext cx="976209" cy="5714554"/>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endParaRPr lang="en-IE" sz="2500" kern="1200"/>
        </a:p>
        <a:p>
          <a:pPr marL="228600" lvl="1" indent="-228600" algn="l" defTabSz="1111250">
            <a:lnSpc>
              <a:spcPct val="90000"/>
            </a:lnSpc>
            <a:spcBef>
              <a:spcPct val="0"/>
            </a:spcBef>
            <a:spcAft>
              <a:spcPct val="15000"/>
            </a:spcAft>
            <a:buChar char="••"/>
          </a:pPr>
          <a:endParaRPr lang="en-IE" sz="2500" kern="1200"/>
        </a:p>
      </dsp:txBody>
      <dsp:txXfrm rot="-5400000">
        <a:off x="3214437" y="172218"/>
        <a:ext cx="5666899" cy="880899"/>
      </dsp:txXfrm>
    </dsp:sp>
    <dsp:sp modelId="{17B689E4-413A-4AC3-9239-0E24BFC5A86B}">
      <dsp:nvSpPr>
        <dsp:cNvPr id="0" name=""/>
        <dsp:cNvSpPr/>
      </dsp:nvSpPr>
      <dsp:spPr>
        <a:xfrm>
          <a:off x="0" y="2537"/>
          <a:ext cx="3214437" cy="122026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IE" sz="3400" b="1" kern="1200" dirty="0" smtClean="0"/>
            <a:t>A PRISON CELL</a:t>
          </a:r>
          <a:endParaRPr lang="en-IE" sz="3400" b="1" kern="1200" dirty="0"/>
        </a:p>
      </dsp:txBody>
      <dsp:txXfrm>
        <a:off x="59568" y="62105"/>
        <a:ext cx="3095301" cy="1101125"/>
      </dsp:txXfrm>
    </dsp:sp>
    <dsp:sp modelId="{E98429E0-A435-4315-B932-A7AE04F090F1}">
      <dsp:nvSpPr>
        <dsp:cNvPr id="0" name=""/>
        <dsp:cNvSpPr/>
      </dsp:nvSpPr>
      <dsp:spPr>
        <a:xfrm rot="5400000">
          <a:off x="5583609" y="-963334"/>
          <a:ext cx="976209" cy="5714554"/>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endParaRPr lang="en-IE" sz="2500" kern="1200"/>
        </a:p>
        <a:p>
          <a:pPr marL="228600" lvl="1" indent="-228600" algn="l" defTabSz="1111250">
            <a:lnSpc>
              <a:spcPct val="90000"/>
            </a:lnSpc>
            <a:spcBef>
              <a:spcPct val="0"/>
            </a:spcBef>
            <a:spcAft>
              <a:spcPct val="15000"/>
            </a:spcAft>
            <a:buChar char="••"/>
          </a:pPr>
          <a:endParaRPr lang="en-IE" sz="2500" kern="1200"/>
        </a:p>
      </dsp:txBody>
      <dsp:txXfrm rot="-5400000">
        <a:off x="3214437" y="1453493"/>
        <a:ext cx="5666899" cy="880899"/>
      </dsp:txXfrm>
    </dsp:sp>
    <dsp:sp modelId="{28FAA2F7-22B1-4DDF-B8E6-3B708B17BC87}">
      <dsp:nvSpPr>
        <dsp:cNvPr id="0" name=""/>
        <dsp:cNvSpPr/>
      </dsp:nvSpPr>
      <dsp:spPr>
        <a:xfrm>
          <a:off x="0" y="1283811"/>
          <a:ext cx="3214437" cy="122026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IE" sz="3400" b="1" kern="1200" dirty="0" smtClean="0"/>
            <a:t>CHILDHOOD</a:t>
          </a:r>
          <a:endParaRPr lang="en-IE" sz="3400" b="1" kern="1200" dirty="0"/>
        </a:p>
      </dsp:txBody>
      <dsp:txXfrm>
        <a:off x="59568" y="1343379"/>
        <a:ext cx="3095301" cy="1101125"/>
      </dsp:txXfrm>
    </dsp:sp>
    <dsp:sp modelId="{DF677F4C-A8AF-44E4-911E-07AE48AF4368}">
      <dsp:nvSpPr>
        <dsp:cNvPr id="0" name=""/>
        <dsp:cNvSpPr/>
      </dsp:nvSpPr>
      <dsp:spPr>
        <a:xfrm rot="5400000">
          <a:off x="5583609" y="317939"/>
          <a:ext cx="976209" cy="5714554"/>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endParaRPr lang="en-IE" sz="2500" kern="1200"/>
        </a:p>
        <a:p>
          <a:pPr marL="228600" lvl="1" indent="-228600" algn="l" defTabSz="1111250">
            <a:lnSpc>
              <a:spcPct val="90000"/>
            </a:lnSpc>
            <a:spcBef>
              <a:spcPct val="0"/>
            </a:spcBef>
            <a:spcAft>
              <a:spcPct val="15000"/>
            </a:spcAft>
            <a:buChar char="••"/>
          </a:pPr>
          <a:endParaRPr lang="en-IE" sz="2500" kern="1200"/>
        </a:p>
      </dsp:txBody>
      <dsp:txXfrm rot="-5400000">
        <a:off x="3214437" y="2734767"/>
        <a:ext cx="5666899" cy="880899"/>
      </dsp:txXfrm>
    </dsp:sp>
    <dsp:sp modelId="{483549D9-1DDF-4093-8B89-1E4E356DF9B6}">
      <dsp:nvSpPr>
        <dsp:cNvPr id="0" name=""/>
        <dsp:cNvSpPr/>
      </dsp:nvSpPr>
      <dsp:spPr>
        <a:xfrm>
          <a:off x="0" y="2565086"/>
          <a:ext cx="3214437" cy="122026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IE" sz="3400" b="1" kern="1200" dirty="0" smtClean="0"/>
            <a:t>JERRY CROWE</a:t>
          </a:r>
          <a:endParaRPr lang="en-IE" sz="3400" b="1" kern="1200" dirty="0"/>
        </a:p>
      </dsp:txBody>
      <dsp:txXfrm>
        <a:off x="59568" y="2624654"/>
        <a:ext cx="3095301" cy="1101125"/>
      </dsp:txXfrm>
    </dsp:sp>
    <dsp:sp modelId="{E191B387-BE9F-47F7-A304-D6BE1BA9480A}">
      <dsp:nvSpPr>
        <dsp:cNvPr id="0" name=""/>
        <dsp:cNvSpPr/>
      </dsp:nvSpPr>
      <dsp:spPr>
        <a:xfrm rot="5400000">
          <a:off x="5583609" y="1599214"/>
          <a:ext cx="976209" cy="5714554"/>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endParaRPr lang="en-IE" sz="2500" kern="1200"/>
        </a:p>
      </dsp:txBody>
      <dsp:txXfrm rot="-5400000">
        <a:off x="3214437" y="4016042"/>
        <a:ext cx="5666899" cy="880899"/>
      </dsp:txXfrm>
    </dsp:sp>
    <dsp:sp modelId="{983CC007-9A46-4196-A78F-656248A78D07}">
      <dsp:nvSpPr>
        <dsp:cNvPr id="0" name=""/>
        <dsp:cNvSpPr/>
      </dsp:nvSpPr>
      <dsp:spPr>
        <a:xfrm>
          <a:off x="0" y="3846361"/>
          <a:ext cx="3214437" cy="122026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IE" sz="3400" b="1" kern="1200" dirty="0" smtClean="0"/>
            <a:t>A DREAM FOR THE FUTURE</a:t>
          </a:r>
          <a:endParaRPr lang="en-IE" sz="3400" b="1" kern="1200" dirty="0"/>
        </a:p>
      </dsp:txBody>
      <dsp:txXfrm>
        <a:off x="59568" y="3905929"/>
        <a:ext cx="3095301" cy="11011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74F546-A43B-4725-A1FB-B174DEA15EAB}">
      <dsp:nvSpPr>
        <dsp:cNvPr id="0" name=""/>
        <dsp:cNvSpPr/>
      </dsp:nvSpPr>
      <dsp:spPr>
        <a:xfrm rot="5400000">
          <a:off x="5583609" y="-2244609"/>
          <a:ext cx="976209" cy="5714554"/>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endParaRPr lang="en-IE" sz="2500" kern="1200"/>
        </a:p>
        <a:p>
          <a:pPr marL="228600" lvl="1" indent="-228600" algn="l" defTabSz="1111250">
            <a:lnSpc>
              <a:spcPct val="90000"/>
            </a:lnSpc>
            <a:spcBef>
              <a:spcPct val="0"/>
            </a:spcBef>
            <a:spcAft>
              <a:spcPct val="15000"/>
            </a:spcAft>
            <a:buChar char="••"/>
          </a:pPr>
          <a:endParaRPr lang="en-IE" sz="2500" kern="1200"/>
        </a:p>
      </dsp:txBody>
      <dsp:txXfrm rot="-5400000">
        <a:off x="3214437" y="172218"/>
        <a:ext cx="5666899" cy="880899"/>
      </dsp:txXfrm>
    </dsp:sp>
    <dsp:sp modelId="{17B689E4-413A-4AC3-9239-0E24BFC5A86B}">
      <dsp:nvSpPr>
        <dsp:cNvPr id="0" name=""/>
        <dsp:cNvSpPr/>
      </dsp:nvSpPr>
      <dsp:spPr>
        <a:xfrm>
          <a:off x="0" y="2537"/>
          <a:ext cx="3214437" cy="122026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IE" sz="3400" b="1" kern="1200" dirty="0" smtClean="0"/>
            <a:t>A THREATENED FRIENDSHIP</a:t>
          </a:r>
          <a:endParaRPr lang="en-IE" sz="3400" b="1" kern="1200" dirty="0"/>
        </a:p>
      </dsp:txBody>
      <dsp:txXfrm>
        <a:off x="59568" y="62105"/>
        <a:ext cx="3095301" cy="1101125"/>
      </dsp:txXfrm>
    </dsp:sp>
    <dsp:sp modelId="{E98429E0-A435-4315-B932-A7AE04F090F1}">
      <dsp:nvSpPr>
        <dsp:cNvPr id="0" name=""/>
        <dsp:cNvSpPr/>
      </dsp:nvSpPr>
      <dsp:spPr>
        <a:xfrm rot="5400000">
          <a:off x="5583609" y="-963334"/>
          <a:ext cx="976209" cy="5714554"/>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endParaRPr lang="en-IE" sz="2500" kern="1200"/>
        </a:p>
        <a:p>
          <a:pPr marL="228600" lvl="1" indent="-228600" algn="l" defTabSz="1111250">
            <a:lnSpc>
              <a:spcPct val="90000"/>
            </a:lnSpc>
            <a:spcBef>
              <a:spcPct val="0"/>
            </a:spcBef>
            <a:spcAft>
              <a:spcPct val="15000"/>
            </a:spcAft>
            <a:buChar char="••"/>
          </a:pPr>
          <a:endParaRPr lang="en-IE" sz="2500" kern="1200"/>
        </a:p>
      </dsp:txBody>
      <dsp:txXfrm rot="-5400000">
        <a:off x="3214437" y="1453493"/>
        <a:ext cx="5666899" cy="880899"/>
      </dsp:txXfrm>
    </dsp:sp>
    <dsp:sp modelId="{28FAA2F7-22B1-4DDF-B8E6-3B708B17BC87}">
      <dsp:nvSpPr>
        <dsp:cNvPr id="0" name=""/>
        <dsp:cNvSpPr/>
      </dsp:nvSpPr>
      <dsp:spPr>
        <a:xfrm>
          <a:off x="0" y="1283811"/>
          <a:ext cx="3214437" cy="122026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IE" sz="3400" b="1" kern="1200" dirty="0" smtClean="0"/>
            <a:t>PERSUASION TO GO TO WAR</a:t>
          </a:r>
          <a:endParaRPr lang="en-IE" sz="3400" b="1" kern="1200" dirty="0"/>
        </a:p>
      </dsp:txBody>
      <dsp:txXfrm>
        <a:off x="59568" y="1343379"/>
        <a:ext cx="3095301" cy="1101125"/>
      </dsp:txXfrm>
    </dsp:sp>
    <dsp:sp modelId="{DF677F4C-A8AF-44E4-911E-07AE48AF4368}">
      <dsp:nvSpPr>
        <dsp:cNvPr id="0" name=""/>
        <dsp:cNvSpPr/>
      </dsp:nvSpPr>
      <dsp:spPr>
        <a:xfrm rot="5400000">
          <a:off x="5583609" y="317939"/>
          <a:ext cx="976209" cy="5714554"/>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endParaRPr lang="en-IE" sz="2500" kern="1200"/>
        </a:p>
        <a:p>
          <a:pPr marL="228600" lvl="1" indent="-228600" algn="l" defTabSz="1111250">
            <a:lnSpc>
              <a:spcPct val="90000"/>
            </a:lnSpc>
            <a:spcBef>
              <a:spcPct val="0"/>
            </a:spcBef>
            <a:spcAft>
              <a:spcPct val="15000"/>
            </a:spcAft>
            <a:buChar char="••"/>
          </a:pPr>
          <a:endParaRPr lang="en-IE" sz="2500" kern="1200"/>
        </a:p>
      </dsp:txBody>
      <dsp:txXfrm rot="-5400000">
        <a:off x="3214437" y="2734767"/>
        <a:ext cx="5666899" cy="880899"/>
      </dsp:txXfrm>
    </dsp:sp>
    <dsp:sp modelId="{483549D9-1DDF-4093-8B89-1E4E356DF9B6}">
      <dsp:nvSpPr>
        <dsp:cNvPr id="0" name=""/>
        <dsp:cNvSpPr/>
      </dsp:nvSpPr>
      <dsp:spPr>
        <a:xfrm>
          <a:off x="0" y="2565086"/>
          <a:ext cx="3214437" cy="122026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IE" sz="3400" b="1" kern="1200" dirty="0" smtClean="0"/>
            <a:t>LAST NIGHT AT HOME</a:t>
          </a:r>
          <a:endParaRPr lang="en-IE" sz="3400" b="1" kern="1200" dirty="0"/>
        </a:p>
      </dsp:txBody>
      <dsp:txXfrm>
        <a:off x="59568" y="2624654"/>
        <a:ext cx="3095301" cy="1101125"/>
      </dsp:txXfrm>
    </dsp:sp>
    <dsp:sp modelId="{E191B387-BE9F-47F7-A304-D6BE1BA9480A}">
      <dsp:nvSpPr>
        <dsp:cNvPr id="0" name=""/>
        <dsp:cNvSpPr/>
      </dsp:nvSpPr>
      <dsp:spPr>
        <a:xfrm rot="5400000">
          <a:off x="5583609" y="1599214"/>
          <a:ext cx="976209" cy="5714554"/>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endParaRPr lang="en-IE" sz="2500" kern="1200"/>
        </a:p>
      </dsp:txBody>
      <dsp:txXfrm rot="-5400000">
        <a:off x="3214437" y="4016042"/>
        <a:ext cx="5666899" cy="880899"/>
      </dsp:txXfrm>
    </dsp:sp>
    <dsp:sp modelId="{983CC007-9A46-4196-A78F-656248A78D07}">
      <dsp:nvSpPr>
        <dsp:cNvPr id="0" name=""/>
        <dsp:cNvSpPr/>
      </dsp:nvSpPr>
      <dsp:spPr>
        <a:xfrm>
          <a:off x="0" y="3846361"/>
          <a:ext cx="3214437" cy="122026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IE" sz="3400" b="1" kern="1200" dirty="0" smtClean="0"/>
            <a:t>GOODBYE TO HOME</a:t>
          </a:r>
          <a:endParaRPr lang="en-IE" sz="3400" b="1" kern="1200" dirty="0"/>
        </a:p>
      </dsp:txBody>
      <dsp:txXfrm>
        <a:off x="59568" y="3905929"/>
        <a:ext cx="3095301" cy="11011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74F546-A43B-4725-A1FB-B174DEA15EAB}">
      <dsp:nvSpPr>
        <dsp:cNvPr id="0" name=""/>
        <dsp:cNvSpPr/>
      </dsp:nvSpPr>
      <dsp:spPr>
        <a:xfrm rot="5400000">
          <a:off x="5583609" y="-2244609"/>
          <a:ext cx="976209" cy="5714554"/>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endParaRPr lang="en-IE" sz="2500" kern="1200"/>
        </a:p>
        <a:p>
          <a:pPr marL="228600" lvl="1" indent="-228600" algn="l" defTabSz="1111250">
            <a:lnSpc>
              <a:spcPct val="90000"/>
            </a:lnSpc>
            <a:spcBef>
              <a:spcPct val="0"/>
            </a:spcBef>
            <a:spcAft>
              <a:spcPct val="15000"/>
            </a:spcAft>
            <a:buChar char="••"/>
          </a:pPr>
          <a:endParaRPr lang="en-IE" sz="2500" kern="1200"/>
        </a:p>
      </dsp:txBody>
      <dsp:txXfrm rot="-5400000">
        <a:off x="3214437" y="172218"/>
        <a:ext cx="5666899" cy="880899"/>
      </dsp:txXfrm>
    </dsp:sp>
    <dsp:sp modelId="{17B689E4-413A-4AC3-9239-0E24BFC5A86B}">
      <dsp:nvSpPr>
        <dsp:cNvPr id="0" name=""/>
        <dsp:cNvSpPr/>
      </dsp:nvSpPr>
      <dsp:spPr>
        <a:xfrm>
          <a:off x="0" y="2537"/>
          <a:ext cx="3214437" cy="122026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IE" sz="3400" b="1" kern="1200" dirty="0" smtClean="0"/>
            <a:t>TRAINING FOR WAR</a:t>
          </a:r>
          <a:endParaRPr lang="en-IE" sz="3400" b="1" kern="1200" dirty="0"/>
        </a:p>
      </dsp:txBody>
      <dsp:txXfrm>
        <a:off x="59568" y="62105"/>
        <a:ext cx="3095301" cy="1101125"/>
      </dsp:txXfrm>
    </dsp:sp>
    <dsp:sp modelId="{E98429E0-A435-4315-B932-A7AE04F090F1}">
      <dsp:nvSpPr>
        <dsp:cNvPr id="0" name=""/>
        <dsp:cNvSpPr/>
      </dsp:nvSpPr>
      <dsp:spPr>
        <a:xfrm rot="5400000">
          <a:off x="5583609" y="-963334"/>
          <a:ext cx="976209" cy="5714554"/>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endParaRPr lang="en-IE" sz="2500" kern="1200"/>
        </a:p>
        <a:p>
          <a:pPr marL="228600" lvl="1" indent="-228600" algn="l" defTabSz="1111250">
            <a:lnSpc>
              <a:spcPct val="90000"/>
            </a:lnSpc>
            <a:spcBef>
              <a:spcPct val="0"/>
            </a:spcBef>
            <a:spcAft>
              <a:spcPct val="15000"/>
            </a:spcAft>
            <a:buChar char="••"/>
          </a:pPr>
          <a:endParaRPr lang="en-IE" sz="2500" kern="1200"/>
        </a:p>
      </dsp:txBody>
      <dsp:txXfrm rot="-5400000">
        <a:off x="3214437" y="1453493"/>
        <a:ext cx="5666899" cy="880899"/>
      </dsp:txXfrm>
    </dsp:sp>
    <dsp:sp modelId="{28FAA2F7-22B1-4DDF-B8E6-3B708B17BC87}">
      <dsp:nvSpPr>
        <dsp:cNvPr id="0" name=""/>
        <dsp:cNvSpPr/>
      </dsp:nvSpPr>
      <dsp:spPr>
        <a:xfrm>
          <a:off x="0" y="1283811"/>
          <a:ext cx="3214437" cy="122026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IE" sz="3400" b="1" kern="1200" dirty="0" smtClean="0"/>
            <a:t>FRANCE</a:t>
          </a:r>
          <a:endParaRPr lang="en-IE" sz="3400" b="1" kern="1200" dirty="0"/>
        </a:p>
      </dsp:txBody>
      <dsp:txXfrm>
        <a:off x="59568" y="1343379"/>
        <a:ext cx="3095301" cy="1101125"/>
      </dsp:txXfrm>
    </dsp:sp>
    <dsp:sp modelId="{DF677F4C-A8AF-44E4-911E-07AE48AF4368}">
      <dsp:nvSpPr>
        <dsp:cNvPr id="0" name=""/>
        <dsp:cNvSpPr/>
      </dsp:nvSpPr>
      <dsp:spPr>
        <a:xfrm rot="5400000">
          <a:off x="5583609" y="317939"/>
          <a:ext cx="976209" cy="5714554"/>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endParaRPr lang="en-IE" sz="2500" kern="1200"/>
        </a:p>
        <a:p>
          <a:pPr marL="228600" lvl="1" indent="-228600" algn="l" defTabSz="1111250">
            <a:lnSpc>
              <a:spcPct val="90000"/>
            </a:lnSpc>
            <a:spcBef>
              <a:spcPct val="0"/>
            </a:spcBef>
            <a:spcAft>
              <a:spcPct val="15000"/>
            </a:spcAft>
            <a:buChar char="••"/>
          </a:pPr>
          <a:endParaRPr lang="en-IE" sz="2500" kern="1200"/>
        </a:p>
      </dsp:txBody>
      <dsp:txXfrm rot="-5400000">
        <a:off x="3214437" y="2734767"/>
        <a:ext cx="5666899" cy="880899"/>
      </dsp:txXfrm>
    </dsp:sp>
    <dsp:sp modelId="{483549D9-1DDF-4093-8B89-1E4E356DF9B6}">
      <dsp:nvSpPr>
        <dsp:cNvPr id="0" name=""/>
        <dsp:cNvSpPr/>
      </dsp:nvSpPr>
      <dsp:spPr>
        <a:xfrm>
          <a:off x="0" y="2565086"/>
          <a:ext cx="3214437" cy="122026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IE" sz="3400" b="1" kern="1200" dirty="0" smtClean="0"/>
            <a:t>AT THE FRONT</a:t>
          </a:r>
          <a:endParaRPr lang="en-IE" sz="3400" b="1" kern="1200" dirty="0"/>
        </a:p>
      </dsp:txBody>
      <dsp:txXfrm>
        <a:off x="59568" y="2624654"/>
        <a:ext cx="3095301" cy="1101125"/>
      </dsp:txXfrm>
    </dsp:sp>
    <dsp:sp modelId="{E191B387-BE9F-47F7-A304-D6BE1BA9480A}">
      <dsp:nvSpPr>
        <dsp:cNvPr id="0" name=""/>
        <dsp:cNvSpPr/>
      </dsp:nvSpPr>
      <dsp:spPr>
        <a:xfrm rot="5400000">
          <a:off x="5583609" y="1599214"/>
          <a:ext cx="976209" cy="5714554"/>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endParaRPr lang="en-IE" sz="2500" kern="1200"/>
        </a:p>
      </dsp:txBody>
      <dsp:txXfrm rot="-5400000">
        <a:off x="3214437" y="4016042"/>
        <a:ext cx="5666899" cy="880899"/>
      </dsp:txXfrm>
    </dsp:sp>
    <dsp:sp modelId="{983CC007-9A46-4196-A78F-656248A78D07}">
      <dsp:nvSpPr>
        <dsp:cNvPr id="0" name=""/>
        <dsp:cNvSpPr/>
      </dsp:nvSpPr>
      <dsp:spPr>
        <a:xfrm>
          <a:off x="0" y="3846361"/>
          <a:ext cx="3214437" cy="122026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IE" sz="3400" b="1" kern="1200" dirty="0" smtClean="0"/>
            <a:t>MAJOR GLENDINNING</a:t>
          </a:r>
          <a:endParaRPr lang="en-IE" sz="3400" b="1" kern="1200" dirty="0"/>
        </a:p>
      </dsp:txBody>
      <dsp:txXfrm>
        <a:off x="59568" y="3905929"/>
        <a:ext cx="3095301" cy="11011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74F546-A43B-4725-A1FB-B174DEA15EAB}">
      <dsp:nvSpPr>
        <dsp:cNvPr id="0" name=""/>
        <dsp:cNvSpPr/>
      </dsp:nvSpPr>
      <dsp:spPr>
        <a:xfrm rot="5400000">
          <a:off x="5583609" y="-2244609"/>
          <a:ext cx="976209" cy="5714554"/>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endParaRPr lang="en-IE" sz="2500" kern="1200"/>
        </a:p>
        <a:p>
          <a:pPr marL="228600" lvl="1" indent="-228600" algn="l" defTabSz="1111250">
            <a:lnSpc>
              <a:spcPct val="90000"/>
            </a:lnSpc>
            <a:spcBef>
              <a:spcPct val="0"/>
            </a:spcBef>
            <a:spcAft>
              <a:spcPct val="15000"/>
            </a:spcAft>
            <a:buChar char="••"/>
          </a:pPr>
          <a:endParaRPr lang="en-IE" sz="2500" kern="1200"/>
        </a:p>
      </dsp:txBody>
      <dsp:txXfrm rot="-5400000">
        <a:off x="3214437" y="172218"/>
        <a:ext cx="5666899" cy="880899"/>
      </dsp:txXfrm>
    </dsp:sp>
    <dsp:sp modelId="{17B689E4-413A-4AC3-9239-0E24BFC5A86B}">
      <dsp:nvSpPr>
        <dsp:cNvPr id="0" name=""/>
        <dsp:cNvSpPr/>
      </dsp:nvSpPr>
      <dsp:spPr>
        <a:xfrm>
          <a:off x="0" y="2537"/>
          <a:ext cx="3214437" cy="122026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IE" sz="3400" b="1" kern="1200" dirty="0" smtClean="0"/>
            <a:t>A DYING SOLDIER</a:t>
          </a:r>
          <a:endParaRPr lang="en-IE" sz="3400" b="1" kern="1200" dirty="0"/>
        </a:p>
      </dsp:txBody>
      <dsp:txXfrm>
        <a:off x="59568" y="62105"/>
        <a:ext cx="3095301" cy="1101125"/>
      </dsp:txXfrm>
    </dsp:sp>
    <dsp:sp modelId="{E98429E0-A435-4315-B932-A7AE04F090F1}">
      <dsp:nvSpPr>
        <dsp:cNvPr id="0" name=""/>
        <dsp:cNvSpPr/>
      </dsp:nvSpPr>
      <dsp:spPr>
        <a:xfrm rot="5400000">
          <a:off x="5583609" y="-963334"/>
          <a:ext cx="976209" cy="5714554"/>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endParaRPr lang="en-IE" sz="2500" kern="1200"/>
        </a:p>
        <a:p>
          <a:pPr marL="228600" lvl="1" indent="-228600" algn="l" defTabSz="1111250">
            <a:lnSpc>
              <a:spcPct val="90000"/>
            </a:lnSpc>
            <a:spcBef>
              <a:spcPct val="0"/>
            </a:spcBef>
            <a:spcAft>
              <a:spcPct val="15000"/>
            </a:spcAft>
            <a:buChar char="••"/>
          </a:pPr>
          <a:endParaRPr lang="en-IE" sz="2500" kern="1200"/>
        </a:p>
      </dsp:txBody>
      <dsp:txXfrm rot="-5400000">
        <a:off x="3214437" y="1453493"/>
        <a:ext cx="5666899" cy="880899"/>
      </dsp:txXfrm>
    </dsp:sp>
    <dsp:sp modelId="{28FAA2F7-22B1-4DDF-B8E6-3B708B17BC87}">
      <dsp:nvSpPr>
        <dsp:cNvPr id="0" name=""/>
        <dsp:cNvSpPr/>
      </dsp:nvSpPr>
      <dsp:spPr>
        <a:xfrm>
          <a:off x="0" y="1283811"/>
          <a:ext cx="3214437" cy="122026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IE" sz="2800" b="1" kern="1200" dirty="0" smtClean="0"/>
            <a:t>DISCOMFORT FROM THE TRENCHES</a:t>
          </a:r>
          <a:endParaRPr lang="en-IE" sz="2800" b="1" kern="1200" dirty="0"/>
        </a:p>
      </dsp:txBody>
      <dsp:txXfrm>
        <a:off x="59568" y="1343379"/>
        <a:ext cx="3095301" cy="1101125"/>
      </dsp:txXfrm>
    </dsp:sp>
    <dsp:sp modelId="{DF677F4C-A8AF-44E4-911E-07AE48AF4368}">
      <dsp:nvSpPr>
        <dsp:cNvPr id="0" name=""/>
        <dsp:cNvSpPr/>
      </dsp:nvSpPr>
      <dsp:spPr>
        <a:xfrm rot="5400000">
          <a:off x="5583609" y="317939"/>
          <a:ext cx="976209" cy="5714554"/>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endParaRPr lang="en-IE" sz="2500" kern="1200"/>
        </a:p>
        <a:p>
          <a:pPr marL="228600" lvl="1" indent="-228600" algn="l" defTabSz="1111250">
            <a:lnSpc>
              <a:spcPct val="90000"/>
            </a:lnSpc>
            <a:spcBef>
              <a:spcPct val="0"/>
            </a:spcBef>
            <a:spcAft>
              <a:spcPct val="15000"/>
            </a:spcAft>
            <a:buChar char="••"/>
          </a:pPr>
          <a:endParaRPr lang="en-IE" sz="2500" kern="1200"/>
        </a:p>
      </dsp:txBody>
      <dsp:txXfrm rot="-5400000">
        <a:off x="3214437" y="2734767"/>
        <a:ext cx="5666899" cy="880899"/>
      </dsp:txXfrm>
    </dsp:sp>
    <dsp:sp modelId="{483549D9-1DDF-4093-8B89-1E4E356DF9B6}">
      <dsp:nvSpPr>
        <dsp:cNvPr id="0" name=""/>
        <dsp:cNvSpPr/>
      </dsp:nvSpPr>
      <dsp:spPr>
        <a:xfrm>
          <a:off x="0" y="2565086"/>
          <a:ext cx="3214437" cy="122026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IE" sz="2800" b="1" kern="1200" dirty="0" smtClean="0"/>
            <a:t>DISCOMFORT FROM THE TRENCHES</a:t>
          </a:r>
          <a:endParaRPr lang="en-IE" sz="2800" b="1" kern="1200" dirty="0"/>
        </a:p>
      </dsp:txBody>
      <dsp:txXfrm>
        <a:off x="59568" y="2624654"/>
        <a:ext cx="3095301" cy="1101125"/>
      </dsp:txXfrm>
    </dsp:sp>
    <dsp:sp modelId="{E191B387-BE9F-47F7-A304-D6BE1BA9480A}">
      <dsp:nvSpPr>
        <dsp:cNvPr id="0" name=""/>
        <dsp:cNvSpPr/>
      </dsp:nvSpPr>
      <dsp:spPr>
        <a:xfrm rot="5400000">
          <a:off x="5583609" y="1599214"/>
          <a:ext cx="976209" cy="5714554"/>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endParaRPr lang="en-IE" sz="2500" kern="1200"/>
        </a:p>
      </dsp:txBody>
      <dsp:txXfrm rot="-5400000">
        <a:off x="3214437" y="4016042"/>
        <a:ext cx="5666899" cy="880899"/>
      </dsp:txXfrm>
    </dsp:sp>
    <dsp:sp modelId="{983CC007-9A46-4196-A78F-656248A78D07}">
      <dsp:nvSpPr>
        <dsp:cNvPr id="0" name=""/>
        <dsp:cNvSpPr/>
      </dsp:nvSpPr>
      <dsp:spPr>
        <a:xfrm>
          <a:off x="0" y="3846361"/>
          <a:ext cx="3214437" cy="122026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IE" sz="3400" b="1" kern="1200" dirty="0" smtClean="0"/>
            <a:t>A LETTER FROM HOME</a:t>
          </a:r>
          <a:endParaRPr lang="en-IE" sz="3400" b="1" kern="1200" dirty="0"/>
        </a:p>
      </dsp:txBody>
      <dsp:txXfrm>
        <a:off x="59568" y="3905929"/>
        <a:ext cx="3095301" cy="110112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74F546-A43B-4725-A1FB-B174DEA15EAB}">
      <dsp:nvSpPr>
        <dsp:cNvPr id="0" name=""/>
        <dsp:cNvSpPr/>
      </dsp:nvSpPr>
      <dsp:spPr>
        <a:xfrm rot="5400000">
          <a:off x="5583609" y="-2244609"/>
          <a:ext cx="976209" cy="5714554"/>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endParaRPr lang="en-IE" sz="2500" kern="1200"/>
        </a:p>
        <a:p>
          <a:pPr marL="228600" lvl="1" indent="-228600" algn="l" defTabSz="1111250">
            <a:lnSpc>
              <a:spcPct val="90000"/>
            </a:lnSpc>
            <a:spcBef>
              <a:spcPct val="0"/>
            </a:spcBef>
            <a:spcAft>
              <a:spcPct val="15000"/>
            </a:spcAft>
            <a:buChar char="••"/>
          </a:pPr>
          <a:endParaRPr lang="en-IE" sz="2500" kern="1200"/>
        </a:p>
      </dsp:txBody>
      <dsp:txXfrm rot="-5400000">
        <a:off x="3214437" y="172218"/>
        <a:ext cx="5666899" cy="880899"/>
      </dsp:txXfrm>
    </dsp:sp>
    <dsp:sp modelId="{17B689E4-413A-4AC3-9239-0E24BFC5A86B}">
      <dsp:nvSpPr>
        <dsp:cNvPr id="0" name=""/>
        <dsp:cNvSpPr/>
      </dsp:nvSpPr>
      <dsp:spPr>
        <a:xfrm>
          <a:off x="0" y="2537"/>
          <a:ext cx="3214437" cy="122026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IE" sz="3400" b="1" kern="1200" dirty="0" smtClean="0"/>
            <a:t>MRS CROWE’S LETTERS</a:t>
          </a:r>
          <a:endParaRPr lang="en-IE" sz="3400" b="1" kern="1200" dirty="0"/>
        </a:p>
      </dsp:txBody>
      <dsp:txXfrm>
        <a:off x="59568" y="62105"/>
        <a:ext cx="3095301" cy="1101125"/>
      </dsp:txXfrm>
    </dsp:sp>
    <dsp:sp modelId="{E98429E0-A435-4315-B932-A7AE04F090F1}">
      <dsp:nvSpPr>
        <dsp:cNvPr id="0" name=""/>
        <dsp:cNvSpPr/>
      </dsp:nvSpPr>
      <dsp:spPr>
        <a:xfrm rot="5400000">
          <a:off x="5583609" y="-963334"/>
          <a:ext cx="976209" cy="5714554"/>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endParaRPr lang="en-IE" sz="2500" kern="1200"/>
        </a:p>
        <a:p>
          <a:pPr marL="228600" lvl="1" indent="-228600" algn="l" defTabSz="1111250">
            <a:lnSpc>
              <a:spcPct val="90000"/>
            </a:lnSpc>
            <a:spcBef>
              <a:spcPct val="0"/>
            </a:spcBef>
            <a:spcAft>
              <a:spcPct val="15000"/>
            </a:spcAft>
            <a:buChar char="••"/>
          </a:pPr>
          <a:endParaRPr lang="en-IE" sz="2500" kern="1200"/>
        </a:p>
      </dsp:txBody>
      <dsp:txXfrm rot="-5400000">
        <a:off x="3214437" y="1453493"/>
        <a:ext cx="5666899" cy="880899"/>
      </dsp:txXfrm>
    </dsp:sp>
    <dsp:sp modelId="{28FAA2F7-22B1-4DDF-B8E6-3B708B17BC87}">
      <dsp:nvSpPr>
        <dsp:cNvPr id="0" name=""/>
        <dsp:cNvSpPr/>
      </dsp:nvSpPr>
      <dsp:spPr>
        <a:xfrm>
          <a:off x="0" y="1283811"/>
          <a:ext cx="3214437" cy="122026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IE" sz="3400" b="1" kern="1200" dirty="0" smtClean="0"/>
            <a:t>JERRY GOES MISSING</a:t>
          </a:r>
          <a:endParaRPr lang="en-IE" sz="3400" b="1" kern="1200" dirty="0"/>
        </a:p>
      </dsp:txBody>
      <dsp:txXfrm>
        <a:off x="59568" y="1343379"/>
        <a:ext cx="3095301" cy="1101125"/>
      </dsp:txXfrm>
    </dsp:sp>
    <dsp:sp modelId="{DF677F4C-A8AF-44E4-911E-07AE48AF4368}">
      <dsp:nvSpPr>
        <dsp:cNvPr id="0" name=""/>
        <dsp:cNvSpPr/>
      </dsp:nvSpPr>
      <dsp:spPr>
        <a:xfrm rot="5400000">
          <a:off x="5583609" y="317939"/>
          <a:ext cx="976209" cy="5714554"/>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endParaRPr lang="en-IE" sz="2500" kern="1200"/>
        </a:p>
        <a:p>
          <a:pPr marL="228600" lvl="1" indent="-228600" algn="l" defTabSz="1111250">
            <a:lnSpc>
              <a:spcPct val="90000"/>
            </a:lnSpc>
            <a:spcBef>
              <a:spcPct val="0"/>
            </a:spcBef>
            <a:spcAft>
              <a:spcPct val="15000"/>
            </a:spcAft>
            <a:buChar char="••"/>
          </a:pPr>
          <a:endParaRPr lang="en-IE" sz="2500" kern="1200"/>
        </a:p>
      </dsp:txBody>
      <dsp:txXfrm rot="-5400000">
        <a:off x="3214437" y="2734767"/>
        <a:ext cx="5666899" cy="880899"/>
      </dsp:txXfrm>
    </dsp:sp>
    <dsp:sp modelId="{483549D9-1DDF-4093-8B89-1E4E356DF9B6}">
      <dsp:nvSpPr>
        <dsp:cNvPr id="0" name=""/>
        <dsp:cNvSpPr/>
      </dsp:nvSpPr>
      <dsp:spPr>
        <a:xfrm>
          <a:off x="0" y="2565086"/>
          <a:ext cx="3214437" cy="122026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IE" sz="3400" b="1" kern="1200" dirty="0" smtClean="0"/>
            <a:t>JERRY RETURNS</a:t>
          </a:r>
          <a:endParaRPr lang="en-IE" sz="3400" b="1" kern="1200" dirty="0"/>
        </a:p>
      </dsp:txBody>
      <dsp:txXfrm>
        <a:off x="59568" y="2624654"/>
        <a:ext cx="3095301" cy="1101125"/>
      </dsp:txXfrm>
    </dsp:sp>
    <dsp:sp modelId="{E191B387-BE9F-47F7-A304-D6BE1BA9480A}">
      <dsp:nvSpPr>
        <dsp:cNvPr id="0" name=""/>
        <dsp:cNvSpPr/>
      </dsp:nvSpPr>
      <dsp:spPr>
        <a:xfrm rot="5400000">
          <a:off x="5583609" y="1599214"/>
          <a:ext cx="976209" cy="5714554"/>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endParaRPr lang="en-IE" sz="2500" kern="1200"/>
        </a:p>
      </dsp:txBody>
      <dsp:txXfrm rot="-5400000">
        <a:off x="3214437" y="4016042"/>
        <a:ext cx="5666899" cy="880899"/>
      </dsp:txXfrm>
    </dsp:sp>
    <dsp:sp modelId="{983CC007-9A46-4196-A78F-656248A78D07}">
      <dsp:nvSpPr>
        <dsp:cNvPr id="0" name=""/>
        <dsp:cNvSpPr/>
      </dsp:nvSpPr>
      <dsp:spPr>
        <a:xfrm>
          <a:off x="0" y="3846361"/>
          <a:ext cx="3214437" cy="122026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IE" sz="3400" b="1" kern="1200" dirty="0" smtClean="0"/>
            <a:t>A VIOLENT REACTION</a:t>
          </a:r>
          <a:endParaRPr lang="en-IE" sz="3400" b="1" kern="1200" dirty="0"/>
        </a:p>
      </dsp:txBody>
      <dsp:txXfrm>
        <a:off x="59568" y="3905929"/>
        <a:ext cx="3095301" cy="11011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74F546-A43B-4725-A1FB-B174DEA15EAB}">
      <dsp:nvSpPr>
        <dsp:cNvPr id="0" name=""/>
        <dsp:cNvSpPr/>
      </dsp:nvSpPr>
      <dsp:spPr>
        <a:xfrm rot="5400000">
          <a:off x="5583609" y="-2244609"/>
          <a:ext cx="976209" cy="5714554"/>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endParaRPr lang="en-IE" sz="2500" kern="1200"/>
        </a:p>
        <a:p>
          <a:pPr marL="228600" lvl="1" indent="-228600" algn="l" defTabSz="1111250">
            <a:lnSpc>
              <a:spcPct val="90000"/>
            </a:lnSpc>
            <a:spcBef>
              <a:spcPct val="0"/>
            </a:spcBef>
            <a:spcAft>
              <a:spcPct val="15000"/>
            </a:spcAft>
            <a:buChar char="••"/>
          </a:pPr>
          <a:endParaRPr lang="en-IE" sz="2500" kern="1200"/>
        </a:p>
      </dsp:txBody>
      <dsp:txXfrm rot="-5400000">
        <a:off x="3214437" y="172218"/>
        <a:ext cx="5666899" cy="880899"/>
      </dsp:txXfrm>
    </dsp:sp>
    <dsp:sp modelId="{17B689E4-413A-4AC3-9239-0E24BFC5A86B}">
      <dsp:nvSpPr>
        <dsp:cNvPr id="0" name=""/>
        <dsp:cNvSpPr/>
      </dsp:nvSpPr>
      <dsp:spPr>
        <a:xfrm>
          <a:off x="0" y="2537"/>
          <a:ext cx="3214437" cy="122026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IE" sz="3400" b="1" kern="1200" dirty="0" smtClean="0"/>
            <a:t>TWO SWANS</a:t>
          </a:r>
          <a:endParaRPr lang="en-IE" sz="3400" b="1" kern="1200" dirty="0"/>
        </a:p>
      </dsp:txBody>
      <dsp:txXfrm>
        <a:off x="59568" y="62105"/>
        <a:ext cx="3095301" cy="1101125"/>
      </dsp:txXfrm>
    </dsp:sp>
    <dsp:sp modelId="{E98429E0-A435-4315-B932-A7AE04F090F1}">
      <dsp:nvSpPr>
        <dsp:cNvPr id="0" name=""/>
        <dsp:cNvSpPr/>
      </dsp:nvSpPr>
      <dsp:spPr>
        <a:xfrm rot="5400000">
          <a:off x="5583609" y="-963334"/>
          <a:ext cx="976209" cy="5714554"/>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endParaRPr lang="en-IE" sz="2500" kern="1200"/>
        </a:p>
        <a:p>
          <a:pPr marL="228600" lvl="1" indent="-228600" algn="l" defTabSz="1111250">
            <a:lnSpc>
              <a:spcPct val="90000"/>
            </a:lnSpc>
            <a:spcBef>
              <a:spcPct val="0"/>
            </a:spcBef>
            <a:spcAft>
              <a:spcPct val="15000"/>
            </a:spcAft>
            <a:buChar char="••"/>
          </a:pPr>
          <a:endParaRPr lang="en-IE" sz="2500" kern="1200"/>
        </a:p>
      </dsp:txBody>
      <dsp:txXfrm rot="-5400000">
        <a:off x="3214437" y="1453493"/>
        <a:ext cx="5666899" cy="880899"/>
      </dsp:txXfrm>
    </dsp:sp>
    <dsp:sp modelId="{28FAA2F7-22B1-4DDF-B8E6-3B708B17BC87}">
      <dsp:nvSpPr>
        <dsp:cNvPr id="0" name=""/>
        <dsp:cNvSpPr/>
      </dsp:nvSpPr>
      <dsp:spPr>
        <a:xfrm>
          <a:off x="0" y="1283811"/>
          <a:ext cx="3214437" cy="122026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IE" sz="3400" b="1" kern="1200" dirty="0" smtClean="0"/>
            <a:t>A DEATH SENTENCE</a:t>
          </a:r>
          <a:endParaRPr lang="en-IE" sz="3400" b="1" kern="1200" dirty="0"/>
        </a:p>
      </dsp:txBody>
      <dsp:txXfrm>
        <a:off x="59568" y="1343379"/>
        <a:ext cx="3095301" cy="1101125"/>
      </dsp:txXfrm>
    </dsp:sp>
    <dsp:sp modelId="{DF677F4C-A8AF-44E4-911E-07AE48AF4368}">
      <dsp:nvSpPr>
        <dsp:cNvPr id="0" name=""/>
        <dsp:cNvSpPr/>
      </dsp:nvSpPr>
      <dsp:spPr>
        <a:xfrm rot="5400000">
          <a:off x="5583609" y="317939"/>
          <a:ext cx="976209" cy="5714554"/>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endParaRPr lang="en-IE" sz="2500" kern="1200"/>
        </a:p>
        <a:p>
          <a:pPr marL="228600" lvl="1" indent="-228600" algn="l" defTabSz="1111250">
            <a:lnSpc>
              <a:spcPct val="90000"/>
            </a:lnSpc>
            <a:spcBef>
              <a:spcPct val="0"/>
            </a:spcBef>
            <a:spcAft>
              <a:spcPct val="15000"/>
            </a:spcAft>
            <a:buChar char="••"/>
          </a:pPr>
          <a:endParaRPr lang="en-IE" sz="2500" kern="1200"/>
        </a:p>
      </dsp:txBody>
      <dsp:txXfrm rot="-5400000">
        <a:off x="3214437" y="2734767"/>
        <a:ext cx="5666899" cy="880899"/>
      </dsp:txXfrm>
    </dsp:sp>
    <dsp:sp modelId="{483549D9-1DDF-4093-8B89-1E4E356DF9B6}">
      <dsp:nvSpPr>
        <dsp:cNvPr id="0" name=""/>
        <dsp:cNvSpPr/>
      </dsp:nvSpPr>
      <dsp:spPr>
        <a:xfrm>
          <a:off x="0" y="2565086"/>
          <a:ext cx="3214437" cy="122026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IE" sz="3400" b="1" kern="1200" dirty="0" smtClean="0"/>
            <a:t>A MERCIFUL ACT</a:t>
          </a:r>
          <a:endParaRPr lang="en-IE" sz="3400" b="1" kern="1200" dirty="0"/>
        </a:p>
      </dsp:txBody>
      <dsp:txXfrm>
        <a:off x="59568" y="2624654"/>
        <a:ext cx="3095301" cy="1101125"/>
      </dsp:txXfrm>
    </dsp:sp>
    <dsp:sp modelId="{E191B387-BE9F-47F7-A304-D6BE1BA9480A}">
      <dsp:nvSpPr>
        <dsp:cNvPr id="0" name=""/>
        <dsp:cNvSpPr/>
      </dsp:nvSpPr>
      <dsp:spPr>
        <a:xfrm rot="5400000">
          <a:off x="5583609" y="1599214"/>
          <a:ext cx="976209" cy="5714554"/>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endParaRPr lang="en-IE" sz="2500" kern="1200"/>
        </a:p>
      </dsp:txBody>
      <dsp:txXfrm rot="-5400000">
        <a:off x="3214437" y="4016042"/>
        <a:ext cx="5666899" cy="880899"/>
      </dsp:txXfrm>
    </dsp:sp>
    <dsp:sp modelId="{983CC007-9A46-4196-A78F-656248A78D07}">
      <dsp:nvSpPr>
        <dsp:cNvPr id="0" name=""/>
        <dsp:cNvSpPr/>
      </dsp:nvSpPr>
      <dsp:spPr>
        <a:xfrm>
          <a:off x="0" y="3846361"/>
          <a:ext cx="3214437" cy="122026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IE" sz="3400" b="1" kern="1200" dirty="0" smtClean="0"/>
            <a:t>AWAITING DEATH</a:t>
          </a:r>
          <a:endParaRPr lang="en-IE" sz="3400" b="1" kern="1200" dirty="0"/>
        </a:p>
      </dsp:txBody>
      <dsp:txXfrm>
        <a:off x="59568" y="3905929"/>
        <a:ext cx="3095301" cy="110112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44BF93CF-5195-4099-8678-17726D74CE5B}" type="datetimeFigureOut">
              <a:rPr lang="en-IE" smtClean="0"/>
              <a:t>13/11/2012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5B44E7F-C4BA-4477-8D6C-46BCB91B12CB}" type="slidenum">
              <a:rPr lang="en-IE" smtClean="0"/>
              <a:t>‹#›</a:t>
            </a:fld>
            <a:endParaRPr lang="en-IE"/>
          </a:p>
        </p:txBody>
      </p:sp>
    </p:spTree>
    <p:extLst>
      <p:ext uri="{BB962C8B-B14F-4D97-AF65-F5344CB8AC3E}">
        <p14:creationId xmlns:p14="http://schemas.microsoft.com/office/powerpoint/2010/main" val="2157525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44BF93CF-5195-4099-8678-17726D74CE5B}" type="datetimeFigureOut">
              <a:rPr lang="en-IE" smtClean="0"/>
              <a:t>13/11/2012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5B44E7F-C4BA-4477-8D6C-46BCB91B12CB}" type="slidenum">
              <a:rPr lang="en-IE" smtClean="0"/>
              <a:t>‹#›</a:t>
            </a:fld>
            <a:endParaRPr lang="en-IE"/>
          </a:p>
        </p:txBody>
      </p:sp>
    </p:spTree>
    <p:extLst>
      <p:ext uri="{BB962C8B-B14F-4D97-AF65-F5344CB8AC3E}">
        <p14:creationId xmlns:p14="http://schemas.microsoft.com/office/powerpoint/2010/main" val="2906809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44BF93CF-5195-4099-8678-17726D74CE5B}" type="datetimeFigureOut">
              <a:rPr lang="en-IE" smtClean="0"/>
              <a:t>13/11/2012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5B44E7F-C4BA-4477-8D6C-46BCB91B12CB}" type="slidenum">
              <a:rPr lang="en-IE" smtClean="0"/>
              <a:t>‹#›</a:t>
            </a:fld>
            <a:endParaRPr lang="en-IE"/>
          </a:p>
        </p:txBody>
      </p:sp>
    </p:spTree>
    <p:extLst>
      <p:ext uri="{BB962C8B-B14F-4D97-AF65-F5344CB8AC3E}">
        <p14:creationId xmlns:p14="http://schemas.microsoft.com/office/powerpoint/2010/main" val="2619872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C3248D1E-24E5-45D7-BDE4-85C1D1F35F70}" type="datetime1">
              <a:rPr lang="en-IE" smtClean="0">
                <a:solidFill>
                  <a:prstClr val="black">
                    <a:tint val="75000"/>
                  </a:prstClr>
                </a:solidFill>
              </a:rPr>
              <a:pPr/>
              <a:t>13/11/2012</a:t>
            </a:fld>
            <a:endParaRPr lang="en-IE">
              <a:solidFill>
                <a:prstClr val="black">
                  <a:tint val="75000"/>
                </a:prstClr>
              </a:solidFill>
            </a:endParaRPr>
          </a:p>
        </p:txBody>
      </p:sp>
      <p:sp>
        <p:nvSpPr>
          <p:cNvPr id="5" name="Footer Placeholder 4"/>
          <p:cNvSpPr>
            <a:spLocks noGrp="1"/>
          </p:cNvSpPr>
          <p:nvPr>
            <p:ph type="ftr" sz="quarter" idx="11"/>
          </p:nvPr>
        </p:nvSpPr>
        <p:spPr/>
        <p:txBody>
          <a:bodyPr/>
          <a:lstStyle/>
          <a:p>
            <a:endParaRPr lang="en-IE">
              <a:solidFill>
                <a:prstClr val="black">
                  <a:tint val="75000"/>
                </a:prstClr>
              </a:solidFill>
            </a:endParaRPr>
          </a:p>
        </p:txBody>
      </p:sp>
      <p:sp>
        <p:nvSpPr>
          <p:cNvPr id="6" name="Slide Number Placeholder 5"/>
          <p:cNvSpPr>
            <a:spLocks noGrp="1"/>
          </p:cNvSpPr>
          <p:nvPr>
            <p:ph type="sldNum" sz="quarter" idx="12"/>
          </p:nvPr>
        </p:nvSpPr>
        <p:spPr/>
        <p:txBody>
          <a:bodyPr/>
          <a:lstStyle/>
          <a:p>
            <a:fld id="{01FC33D5-2319-479F-9E84-0AAB2A92B826}"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2603065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5B3D9635-BD52-4A13-AF0C-8FE91AED24DE}" type="datetime1">
              <a:rPr lang="en-IE" smtClean="0">
                <a:solidFill>
                  <a:prstClr val="black">
                    <a:tint val="75000"/>
                  </a:prstClr>
                </a:solidFill>
              </a:rPr>
              <a:pPr/>
              <a:t>13/11/2012</a:t>
            </a:fld>
            <a:endParaRPr lang="en-IE">
              <a:solidFill>
                <a:prstClr val="black">
                  <a:tint val="75000"/>
                </a:prstClr>
              </a:solidFill>
            </a:endParaRPr>
          </a:p>
        </p:txBody>
      </p:sp>
      <p:sp>
        <p:nvSpPr>
          <p:cNvPr id="5" name="Footer Placeholder 4"/>
          <p:cNvSpPr>
            <a:spLocks noGrp="1"/>
          </p:cNvSpPr>
          <p:nvPr>
            <p:ph type="ftr" sz="quarter" idx="11"/>
          </p:nvPr>
        </p:nvSpPr>
        <p:spPr/>
        <p:txBody>
          <a:bodyPr/>
          <a:lstStyle/>
          <a:p>
            <a:endParaRPr lang="en-IE">
              <a:solidFill>
                <a:prstClr val="black">
                  <a:tint val="75000"/>
                </a:prstClr>
              </a:solidFill>
            </a:endParaRPr>
          </a:p>
        </p:txBody>
      </p:sp>
      <p:sp>
        <p:nvSpPr>
          <p:cNvPr id="6" name="Slide Number Placeholder 5"/>
          <p:cNvSpPr>
            <a:spLocks noGrp="1"/>
          </p:cNvSpPr>
          <p:nvPr>
            <p:ph type="sldNum" sz="quarter" idx="12"/>
          </p:nvPr>
        </p:nvSpPr>
        <p:spPr/>
        <p:txBody>
          <a:bodyPr/>
          <a:lstStyle/>
          <a:p>
            <a:fld id="{01FC33D5-2319-479F-9E84-0AAB2A92B826}"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3714078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628EAD-D764-473F-8913-C96D4D1B28DF}" type="datetime1">
              <a:rPr lang="en-IE" smtClean="0">
                <a:solidFill>
                  <a:prstClr val="black">
                    <a:tint val="75000"/>
                  </a:prstClr>
                </a:solidFill>
              </a:rPr>
              <a:pPr/>
              <a:t>13/11/2012</a:t>
            </a:fld>
            <a:endParaRPr lang="en-IE">
              <a:solidFill>
                <a:prstClr val="black">
                  <a:tint val="75000"/>
                </a:prstClr>
              </a:solidFill>
            </a:endParaRPr>
          </a:p>
        </p:txBody>
      </p:sp>
      <p:sp>
        <p:nvSpPr>
          <p:cNvPr id="5" name="Footer Placeholder 4"/>
          <p:cNvSpPr>
            <a:spLocks noGrp="1"/>
          </p:cNvSpPr>
          <p:nvPr>
            <p:ph type="ftr" sz="quarter" idx="11"/>
          </p:nvPr>
        </p:nvSpPr>
        <p:spPr/>
        <p:txBody>
          <a:bodyPr/>
          <a:lstStyle/>
          <a:p>
            <a:endParaRPr lang="en-IE">
              <a:solidFill>
                <a:prstClr val="black">
                  <a:tint val="75000"/>
                </a:prstClr>
              </a:solidFill>
            </a:endParaRPr>
          </a:p>
        </p:txBody>
      </p:sp>
      <p:sp>
        <p:nvSpPr>
          <p:cNvPr id="6" name="Slide Number Placeholder 5"/>
          <p:cNvSpPr>
            <a:spLocks noGrp="1"/>
          </p:cNvSpPr>
          <p:nvPr>
            <p:ph type="sldNum" sz="quarter" idx="12"/>
          </p:nvPr>
        </p:nvSpPr>
        <p:spPr/>
        <p:txBody>
          <a:bodyPr/>
          <a:lstStyle/>
          <a:p>
            <a:fld id="{01FC33D5-2319-479F-9E84-0AAB2A92B826}"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7862427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BCC43936-B4AB-4C05-882B-AF35EB40557A}" type="datetime1">
              <a:rPr lang="en-IE" smtClean="0">
                <a:solidFill>
                  <a:prstClr val="black">
                    <a:tint val="75000"/>
                  </a:prstClr>
                </a:solidFill>
              </a:rPr>
              <a:pPr/>
              <a:t>13/11/2012</a:t>
            </a:fld>
            <a:endParaRPr lang="en-IE">
              <a:solidFill>
                <a:prstClr val="black">
                  <a:tint val="75000"/>
                </a:prstClr>
              </a:solidFill>
            </a:endParaRPr>
          </a:p>
        </p:txBody>
      </p:sp>
      <p:sp>
        <p:nvSpPr>
          <p:cNvPr id="6" name="Footer Placeholder 5"/>
          <p:cNvSpPr>
            <a:spLocks noGrp="1"/>
          </p:cNvSpPr>
          <p:nvPr>
            <p:ph type="ftr" sz="quarter" idx="11"/>
          </p:nvPr>
        </p:nvSpPr>
        <p:spPr/>
        <p:txBody>
          <a:bodyPr/>
          <a:lstStyle/>
          <a:p>
            <a:endParaRPr lang="en-IE">
              <a:solidFill>
                <a:prstClr val="black">
                  <a:tint val="75000"/>
                </a:prstClr>
              </a:solidFill>
            </a:endParaRPr>
          </a:p>
        </p:txBody>
      </p:sp>
      <p:sp>
        <p:nvSpPr>
          <p:cNvPr id="7" name="Slide Number Placeholder 6"/>
          <p:cNvSpPr>
            <a:spLocks noGrp="1"/>
          </p:cNvSpPr>
          <p:nvPr>
            <p:ph type="sldNum" sz="quarter" idx="12"/>
          </p:nvPr>
        </p:nvSpPr>
        <p:spPr/>
        <p:txBody>
          <a:bodyPr/>
          <a:lstStyle/>
          <a:p>
            <a:fld id="{01FC33D5-2319-479F-9E84-0AAB2A92B826}"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37739454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EB6CDC5B-5722-4231-AA4D-EB96E1DD4E43}" type="datetime1">
              <a:rPr lang="en-IE" smtClean="0">
                <a:solidFill>
                  <a:prstClr val="black">
                    <a:tint val="75000"/>
                  </a:prstClr>
                </a:solidFill>
              </a:rPr>
              <a:pPr/>
              <a:t>13/11/2012</a:t>
            </a:fld>
            <a:endParaRPr lang="en-IE">
              <a:solidFill>
                <a:prstClr val="black">
                  <a:tint val="75000"/>
                </a:prstClr>
              </a:solidFill>
            </a:endParaRPr>
          </a:p>
        </p:txBody>
      </p:sp>
      <p:sp>
        <p:nvSpPr>
          <p:cNvPr id="8" name="Footer Placeholder 7"/>
          <p:cNvSpPr>
            <a:spLocks noGrp="1"/>
          </p:cNvSpPr>
          <p:nvPr>
            <p:ph type="ftr" sz="quarter" idx="11"/>
          </p:nvPr>
        </p:nvSpPr>
        <p:spPr/>
        <p:txBody>
          <a:bodyPr/>
          <a:lstStyle/>
          <a:p>
            <a:endParaRPr lang="en-IE">
              <a:solidFill>
                <a:prstClr val="black">
                  <a:tint val="75000"/>
                </a:prstClr>
              </a:solidFill>
            </a:endParaRPr>
          </a:p>
        </p:txBody>
      </p:sp>
      <p:sp>
        <p:nvSpPr>
          <p:cNvPr id="9" name="Slide Number Placeholder 8"/>
          <p:cNvSpPr>
            <a:spLocks noGrp="1"/>
          </p:cNvSpPr>
          <p:nvPr>
            <p:ph type="sldNum" sz="quarter" idx="12"/>
          </p:nvPr>
        </p:nvSpPr>
        <p:spPr/>
        <p:txBody>
          <a:bodyPr/>
          <a:lstStyle/>
          <a:p>
            <a:fld id="{01FC33D5-2319-479F-9E84-0AAB2A92B826}"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35013279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FA0613EF-7ED7-44CE-A1EE-9952C655367C}" type="datetime1">
              <a:rPr lang="en-IE" smtClean="0">
                <a:solidFill>
                  <a:prstClr val="black">
                    <a:tint val="75000"/>
                  </a:prstClr>
                </a:solidFill>
              </a:rPr>
              <a:pPr/>
              <a:t>13/11/2012</a:t>
            </a:fld>
            <a:endParaRPr lang="en-IE">
              <a:solidFill>
                <a:prstClr val="black">
                  <a:tint val="75000"/>
                </a:prstClr>
              </a:solidFill>
            </a:endParaRPr>
          </a:p>
        </p:txBody>
      </p:sp>
      <p:sp>
        <p:nvSpPr>
          <p:cNvPr id="4" name="Footer Placeholder 3"/>
          <p:cNvSpPr>
            <a:spLocks noGrp="1"/>
          </p:cNvSpPr>
          <p:nvPr>
            <p:ph type="ftr" sz="quarter" idx="11"/>
          </p:nvPr>
        </p:nvSpPr>
        <p:spPr/>
        <p:txBody>
          <a:bodyPr/>
          <a:lstStyle/>
          <a:p>
            <a:endParaRPr lang="en-IE">
              <a:solidFill>
                <a:prstClr val="black">
                  <a:tint val="75000"/>
                </a:prstClr>
              </a:solidFill>
            </a:endParaRPr>
          </a:p>
        </p:txBody>
      </p:sp>
      <p:sp>
        <p:nvSpPr>
          <p:cNvPr id="5" name="Slide Number Placeholder 4"/>
          <p:cNvSpPr>
            <a:spLocks noGrp="1"/>
          </p:cNvSpPr>
          <p:nvPr>
            <p:ph type="sldNum" sz="quarter" idx="12"/>
          </p:nvPr>
        </p:nvSpPr>
        <p:spPr/>
        <p:txBody>
          <a:bodyPr/>
          <a:lstStyle/>
          <a:p>
            <a:fld id="{01FC33D5-2319-479F-9E84-0AAB2A92B826}"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24751602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1A14CE-2BC2-463F-A7FA-C34B933F9412}" type="datetime1">
              <a:rPr lang="en-IE" smtClean="0">
                <a:solidFill>
                  <a:prstClr val="black">
                    <a:tint val="75000"/>
                  </a:prstClr>
                </a:solidFill>
              </a:rPr>
              <a:pPr/>
              <a:t>13/11/2012</a:t>
            </a:fld>
            <a:endParaRPr lang="en-IE">
              <a:solidFill>
                <a:prstClr val="black">
                  <a:tint val="75000"/>
                </a:prstClr>
              </a:solidFill>
            </a:endParaRPr>
          </a:p>
        </p:txBody>
      </p:sp>
      <p:sp>
        <p:nvSpPr>
          <p:cNvPr id="3" name="Footer Placeholder 2"/>
          <p:cNvSpPr>
            <a:spLocks noGrp="1"/>
          </p:cNvSpPr>
          <p:nvPr>
            <p:ph type="ftr" sz="quarter" idx="11"/>
          </p:nvPr>
        </p:nvSpPr>
        <p:spPr/>
        <p:txBody>
          <a:bodyPr/>
          <a:lstStyle/>
          <a:p>
            <a:endParaRPr lang="en-IE">
              <a:solidFill>
                <a:prstClr val="black">
                  <a:tint val="75000"/>
                </a:prstClr>
              </a:solidFill>
            </a:endParaRPr>
          </a:p>
        </p:txBody>
      </p:sp>
      <p:sp>
        <p:nvSpPr>
          <p:cNvPr id="4" name="Slide Number Placeholder 3"/>
          <p:cNvSpPr>
            <a:spLocks noGrp="1"/>
          </p:cNvSpPr>
          <p:nvPr>
            <p:ph type="sldNum" sz="quarter" idx="12"/>
          </p:nvPr>
        </p:nvSpPr>
        <p:spPr/>
        <p:txBody>
          <a:bodyPr/>
          <a:lstStyle/>
          <a:p>
            <a:fld id="{01FC33D5-2319-479F-9E84-0AAB2A92B826}"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27572874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702E62-F3C1-497E-82E6-26646F910086}" type="datetime1">
              <a:rPr lang="en-IE" smtClean="0">
                <a:solidFill>
                  <a:prstClr val="black">
                    <a:tint val="75000"/>
                  </a:prstClr>
                </a:solidFill>
              </a:rPr>
              <a:pPr/>
              <a:t>13/11/2012</a:t>
            </a:fld>
            <a:endParaRPr lang="en-IE">
              <a:solidFill>
                <a:prstClr val="black">
                  <a:tint val="75000"/>
                </a:prstClr>
              </a:solidFill>
            </a:endParaRPr>
          </a:p>
        </p:txBody>
      </p:sp>
      <p:sp>
        <p:nvSpPr>
          <p:cNvPr id="6" name="Footer Placeholder 5"/>
          <p:cNvSpPr>
            <a:spLocks noGrp="1"/>
          </p:cNvSpPr>
          <p:nvPr>
            <p:ph type="ftr" sz="quarter" idx="11"/>
          </p:nvPr>
        </p:nvSpPr>
        <p:spPr/>
        <p:txBody>
          <a:bodyPr/>
          <a:lstStyle/>
          <a:p>
            <a:endParaRPr lang="en-IE">
              <a:solidFill>
                <a:prstClr val="black">
                  <a:tint val="75000"/>
                </a:prstClr>
              </a:solidFill>
            </a:endParaRPr>
          </a:p>
        </p:txBody>
      </p:sp>
      <p:sp>
        <p:nvSpPr>
          <p:cNvPr id="7" name="Slide Number Placeholder 6"/>
          <p:cNvSpPr>
            <a:spLocks noGrp="1"/>
          </p:cNvSpPr>
          <p:nvPr>
            <p:ph type="sldNum" sz="quarter" idx="12"/>
          </p:nvPr>
        </p:nvSpPr>
        <p:spPr/>
        <p:txBody>
          <a:bodyPr/>
          <a:lstStyle/>
          <a:p>
            <a:fld id="{01FC33D5-2319-479F-9E84-0AAB2A92B826}"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3239333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44BF93CF-5195-4099-8678-17726D74CE5B}" type="datetimeFigureOut">
              <a:rPr lang="en-IE" smtClean="0"/>
              <a:t>13/11/2012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5B44E7F-C4BA-4477-8D6C-46BCB91B12CB}" type="slidenum">
              <a:rPr lang="en-IE" smtClean="0"/>
              <a:t>‹#›</a:t>
            </a:fld>
            <a:endParaRPr lang="en-IE"/>
          </a:p>
        </p:txBody>
      </p:sp>
    </p:spTree>
    <p:extLst>
      <p:ext uri="{BB962C8B-B14F-4D97-AF65-F5344CB8AC3E}">
        <p14:creationId xmlns:p14="http://schemas.microsoft.com/office/powerpoint/2010/main" val="42613201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C5C7F6-1F0F-4F99-9CFD-0290C9AB0E83}" type="datetime1">
              <a:rPr lang="en-IE" smtClean="0">
                <a:solidFill>
                  <a:prstClr val="black">
                    <a:tint val="75000"/>
                  </a:prstClr>
                </a:solidFill>
              </a:rPr>
              <a:pPr/>
              <a:t>13/11/2012</a:t>
            </a:fld>
            <a:endParaRPr lang="en-IE">
              <a:solidFill>
                <a:prstClr val="black">
                  <a:tint val="75000"/>
                </a:prstClr>
              </a:solidFill>
            </a:endParaRPr>
          </a:p>
        </p:txBody>
      </p:sp>
      <p:sp>
        <p:nvSpPr>
          <p:cNvPr id="6" name="Footer Placeholder 5"/>
          <p:cNvSpPr>
            <a:spLocks noGrp="1"/>
          </p:cNvSpPr>
          <p:nvPr>
            <p:ph type="ftr" sz="quarter" idx="11"/>
          </p:nvPr>
        </p:nvSpPr>
        <p:spPr/>
        <p:txBody>
          <a:bodyPr/>
          <a:lstStyle/>
          <a:p>
            <a:endParaRPr lang="en-IE">
              <a:solidFill>
                <a:prstClr val="black">
                  <a:tint val="75000"/>
                </a:prstClr>
              </a:solidFill>
            </a:endParaRPr>
          </a:p>
        </p:txBody>
      </p:sp>
      <p:sp>
        <p:nvSpPr>
          <p:cNvPr id="7" name="Slide Number Placeholder 6"/>
          <p:cNvSpPr>
            <a:spLocks noGrp="1"/>
          </p:cNvSpPr>
          <p:nvPr>
            <p:ph type="sldNum" sz="quarter" idx="12"/>
          </p:nvPr>
        </p:nvSpPr>
        <p:spPr/>
        <p:txBody>
          <a:bodyPr/>
          <a:lstStyle/>
          <a:p>
            <a:fld id="{01FC33D5-2319-479F-9E84-0AAB2A92B826}"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36727996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4DA9D299-6F78-4203-B9C1-4823DD0E9AF9}" type="datetime1">
              <a:rPr lang="en-IE" smtClean="0">
                <a:solidFill>
                  <a:prstClr val="black">
                    <a:tint val="75000"/>
                  </a:prstClr>
                </a:solidFill>
              </a:rPr>
              <a:pPr/>
              <a:t>13/11/2012</a:t>
            </a:fld>
            <a:endParaRPr lang="en-IE">
              <a:solidFill>
                <a:prstClr val="black">
                  <a:tint val="75000"/>
                </a:prstClr>
              </a:solidFill>
            </a:endParaRPr>
          </a:p>
        </p:txBody>
      </p:sp>
      <p:sp>
        <p:nvSpPr>
          <p:cNvPr id="5" name="Footer Placeholder 4"/>
          <p:cNvSpPr>
            <a:spLocks noGrp="1"/>
          </p:cNvSpPr>
          <p:nvPr>
            <p:ph type="ftr" sz="quarter" idx="11"/>
          </p:nvPr>
        </p:nvSpPr>
        <p:spPr/>
        <p:txBody>
          <a:bodyPr/>
          <a:lstStyle/>
          <a:p>
            <a:endParaRPr lang="en-IE">
              <a:solidFill>
                <a:prstClr val="black">
                  <a:tint val="75000"/>
                </a:prstClr>
              </a:solidFill>
            </a:endParaRPr>
          </a:p>
        </p:txBody>
      </p:sp>
      <p:sp>
        <p:nvSpPr>
          <p:cNvPr id="6" name="Slide Number Placeholder 5"/>
          <p:cNvSpPr>
            <a:spLocks noGrp="1"/>
          </p:cNvSpPr>
          <p:nvPr>
            <p:ph type="sldNum" sz="quarter" idx="12"/>
          </p:nvPr>
        </p:nvSpPr>
        <p:spPr/>
        <p:txBody>
          <a:bodyPr/>
          <a:lstStyle/>
          <a:p>
            <a:fld id="{01FC33D5-2319-479F-9E84-0AAB2A92B826}"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37064164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A9D1B46E-3793-499E-9766-F56CE6306DFA}" type="datetime1">
              <a:rPr lang="en-IE" smtClean="0">
                <a:solidFill>
                  <a:prstClr val="black">
                    <a:tint val="75000"/>
                  </a:prstClr>
                </a:solidFill>
              </a:rPr>
              <a:pPr/>
              <a:t>13/11/2012</a:t>
            </a:fld>
            <a:endParaRPr lang="en-IE">
              <a:solidFill>
                <a:prstClr val="black">
                  <a:tint val="75000"/>
                </a:prstClr>
              </a:solidFill>
            </a:endParaRPr>
          </a:p>
        </p:txBody>
      </p:sp>
      <p:sp>
        <p:nvSpPr>
          <p:cNvPr id="5" name="Footer Placeholder 4"/>
          <p:cNvSpPr>
            <a:spLocks noGrp="1"/>
          </p:cNvSpPr>
          <p:nvPr>
            <p:ph type="ftr" sz="quarter" idx="11"/>
          </p:nvPr>
        </p:nvSpPr>
        <p:spPr/>
        <p:txBody>
          <a:bodyPr/>
          <a:lstStyle/>
          <a:p>
            <a:endParaRPr lang="en-IE">
              <a:solidFill>
                <a:prstClr val="black">
                  <a:tint val="75000"/>
                </a:prstClr>
              </a:solidFill>
            </a:endParaRPr>
          </a:p>
        </p:txBody>
      </p:sp>
      <p:sp>
        <p:nvSpPr>
          <p:cNvPr id="6" name="Slide Number Placeholder 5"/>
          <p:cNvSpPr>
            <a:spLocks noGrp="1"/>
          </p:cNvSpPr>
          <p:nvPr>
            <p:ph type="sldNum" sz="quarter" idx="12"/>
          </p:nvPr>
        </p:nvSpPr>
        <p:spPr/>
        <p:txBody>
          <a:bodyPr/>
          <a:lstStyle/>
          <a:p>
            <a:fld id="{01FC33D5-2319-479F-9E84-0AAB2A92B826}"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3232758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BF93CF-5195-4099-8678-17726D74CE5B}" type="datetimeFigureOut">
              <a:rPr lang="en-IE" smtClean="0"/>
              <a:t>13/11/2012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5B44E7F-C4BA-4477-8D6C-46BCB91B12CB}" type="slidenum">
              <a:rPr lang="en-IE" smtClean="0"/>
              <a:t>‹#›</a:t>
            </a:fld>
            <a:endParaRPr lang="en-IE"/>
          </a:p>
        </p:txBody>
      </p:sp>
    </p:spTree>
    <p:extLst>
      <p:ext uri="{BB962C8B-B14F-4D97-AF65-F5344CB8AC3E}">
        <p14:creationId xmlns:p14="http://schemas.microsoft.com/office/powerpoint/2010/main" val="59897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44BF93CF-5195-4099-8678-17726D74CE5B}" type="datetimeFigureOut">
              <a:rPr lang="en-IE" smtClean="0"/>
              <a:t>13/11/2012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5B44E7F-C4BA-4477-8D6C-46BCB91B12CB}" type="slidenum">
              <a:rPr lang="en-IE" smtClean="0"/>
              <a:t>‹#›</a:t>
            </a:fld>
            <a:endParaRPr lang="en-IE"/>
          </a:p>
        </p:txBody>
      </p:sp>
    </p:spTree>
    <p:extLst>
      <p:ext uri="{BB962C8B-B14F-4D97-AF65-F5344CB8AC3E}">
        <p14:creationId xmlns:p14="http://schemas.microsoft.com/office/powerpoint/2010/main" val="3204315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44BF93CF-5195-4099-8678-17726D74CE5B}" type="datetimeFigureOut">
              <a:rPr lang="en-IE" smtClean="0"/>
              <a:t>13/11/2012</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5B44E7F-C4BA-4477-8D6C-46BCB91B12CB}" type="slidenum">
              <a:rPr lang="en-IE" smtClean="0"/>
              <a:t>‹#›</a:t>
            </a:fld>
            <a:endParaRPr lang="en-IE"/>
          </a:p>
        </p:txBody>
      </p:sp>
    </p:spTree>
    <p:extLst>
      <p:ext uri="{BB962C8B-B14F-4D97-AF65-F5344CB8AC3E}">
        <p14:creationId xmlns:p14="http://schemas.microsoft.com/office/powerpoint/2010/main" val="2646408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44BF93CF-5195-4099-8678-17726D74CE5B}" type="datetimeFigureOut">
              <a:rPr lang="en-IE" smtClean="0"/>
              <a:t>13/11/2012</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25B44E7F-C4BA-4477-8D6C-46BCB91B12CB}" type="slidenum">
              <a:rPr lang="en-IE" smtClean="0"/>
              <a:t>‹#›</a:t>
            </a:fld>
            <a:endParaRPr lang="en-IE"/>
          </a:p>
        </p:txBody>
      </p:sp>
    </p:spTree>
    <p:extLst>
      <p:ext uri="{BB962C8B-B14F-4D97-AF65-F5344CB8AC3E}">
        <p14:creationId xmlns:p14="http://schemas.microsoft.com/office/powerpoint/2010/main" val="945101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BF93CF-5195-4099-8678-17726D74CE5B}" type="datetimeFigureOut">
              <a:rPr lang="en-IE" smtClean="0"/>
              <a:t>13/11/2012</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25B44E7F-C4BA-4477-8D6C-46BCB91B12CB}" type="slidenum">
              <a:rPr lang="en-IE" smtClean="0"/>
              <a:t>‹#›</a:t>
            </a:fld>
            <a:endParaRPr lang="en-IE"/>
          </a:p>
        </p:txBody>
      </p:sp>
    </p:spTree>
    <p:extLst>
      <p:ext uri="{BB962C8B-B14F-4D97-AF65-F5344CB8AC3E}">
        <p14:creationId xmlns:p14="http://schemas.microsoft.com/office/powerpoint/2010/main" val="756186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BF93CF-5195-4099-8678-17726D74CE5B}" type="datetimeFigureOut">
              <a:rPr lang="en-IE" smtClean="0"/>
              <a:t>13/11/2012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5B44E7F-C4BA-4477-8D6C-46BCB91B12CB}" type="slidenum">
              <a:rPr lang="en-IE" smtClean="0"/>
              <a:t>‹#›</a:t>
            </a:fld>
            <a:endParaRPr lang="en-IE"/>
          </a:p>
        </p:txBody>
      </p:sp>
    </p:spTree>
    <p:extLst>
      <p:ext uri="{BB962C8B-B14F-4D97-AF65-F5344CB8AC3E}">
        <p14:creationId xmlns:p14="http://schemas.microsoft.com/office/powerpoint/2010/main" val="1449139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BF93CF-5195-4099-8678-17726D74CE5B}" type="datetimeFigureOut">
              <a:rPr lang="en-IE" smtClean="0"/>
              <a:t>13/11/2012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5B44E7F-C4BA-4477-8D6C-46BCB91B12CB}" type="slidenum">
              <a:rPr lang="en-IE" smtClean="0"/>
              <a:t>‹#›</a:t>
            </a:fld>
            <a:endParaRPr lang="en-IE"/>
          </a:p>
        </p:txBody>
      </p:sp>
    </p:spTree>
    <p:extLst>
      <p:ext uri="{BB962C8B-B14F-4D97-AF65-F5344CB8AC3E}">
        <p14:creationId xmlns:p14="http://schemas.microsoft.com/office/powerpoint/2010/main" val="362969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BF93CF-5195-4099-8678-17726D74CE5B}" type="datetimeFigureOut">
              <a:rPr lang="en-IE" smtClean="0"/>
              <a:t>13/11/2012</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B44E7F-C4BA-4477-8D6C-46BCB91B12CB}" type="slidenum">
              <a:rPr lang="en-IE" smtClean="0"/>
              <a:t>‹#›</a:t>
            </a:fld>
            <a:endParaRPr lang="en-IE"/>
          </a:p>
        </p:txBody>
      </p:sp>
    </p:spTree>
    <p:extLst>
      <p:ext uri="{BB962C8B-B14F-4D97-AF65-F5344CB8AC3E}">
        <p14:creationId xmlns:p14="http://schemas.microsoft.com/office/powerpoint/2010/main" val="735090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F1413E-A136-49DD-AF39-3360EC60BE40}" type="datetime1">
              <a:rPr lang="en-IE" smtClean="0">
                <a:solidFill>
                  <a:prstClr val="black">
                    <a:tint val="75000"/>
                  </a:prstClr>
                </a:solidFill>
              </a:rPr>
              <a:pPr/>
              <a:t>13/11/2012</a:t>
            </a:fld>
            <a:endParaRPr lang="en-IE">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FC33D5-2319-479F-9E84-0AAB2A92B826}" type="slidenum">
              <a:rPr lang="en-IE" smtClean="0">
                <a:solidFill>
                  <a:prstClr val="black">
                    <a:tint val="75000"/>
                  </a:prstClr>
                </a:solidFill>
              </a:rPr>
              <a:pPr/>
              <a:t>‹#›</a:t>
            </a:fld>
            <a:endParaRPr lang="en-IE">
              <a:solidFill>
                <a:prstClr val="black">
                  <a:tint val="75000"/>
                </a:prstClr>
              </a:solidFill>
            </a:endParaRPr>
          </a:p>
        </p:txBody>
      </p:sp>
    </p:spTree>
    <p:extLst>
      <p:ext uri="{BB962C8B-B14F-4D97-AF65-F5344CB8AC3E}">
        <p14:creationId xmlns:p14="http://schemas.microsoft.com/office/powerpoint/2010/main" val="30588313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691680" y="-1002262"/>
            <a:ext cx="5760640" cy="8862524"/>
          </a:xfrm>
          <a:prstGeom prst="rect">
            <a:avLst/>
          </a:prstGeom>
        </p:spPr>
      </p:pic>
    </p:spTree>
    <p:extLst>
      <p:ext uri="{BB962C8B-B14F-4D97-AF65-F5344CB8AC3E}">
        <p14:creationId xmlns:p14="http://schemas.microsoft.com/office/powerpoint/2010/main" val="3669822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74638"/>
            <a:ext cx="9144000" cy="1143000"/>
          </a:xfrm>
        </p:spPr>
        <p:txBody>
          <a:bodyPr>
            <a:noAutofit/>
          </a:bodyPr>
          <a:lstStyle/>
          <a:p>
            <a:r>
              <a:rPr lang="en-IE" b="1" dirty="0" smtClean="0"/>
              <a:t>CHART THE DEVEOPMENT OF THE STORY – EXPLAIN RELEVANT POINTS</a:t>
            </a:r>
            <a:endParaRPr lang="en-IE" b="1" dirty="0"/>
          </a:p>
        </p:txBody>
      </p:sp>
      <p:cxnSp>
        <p:nvCxnSpPr>
          <p:cNvPr id="7" name="Straight Connector 6"/>
          <p:cNvCxnSpPr/>
          <p:nvPr/>
        </p:nvCxnSpPr>
        <p:spPr>
          <a:xfrm flipV="1">
            <a:off x="683568" y="2708920"/>
            <a:ext cx="5328592" cy="3528392"/>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999972" y="2708920"/>
            <a:ext cx="2088232" cy="1152128"/>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323528" y="1988840"/>
            <a:ext cx="2664296" cy="576064"/>
          </a:xfrm>
          <a:prstGeom prst="roundRect">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solidFill>
                  <a:prstClr val="black"/>
                </a:solidFill>
              </a:rPr>
              <a:t>TENSION/DEVELOPMENT</a:t>
            </a:r>
            <a:endParaRPr lang="en-IE" b="1" dirty="0">
              <a:solidFill>
                <a:prstClr val="black"/>
              </a:solidFill>
            </a:endParaRPr>
          </a:p>
        </p:txBody>
      </p:sp>
      <p:sp>
        <p:nvSpPr>
          <p:cNvPr id="13" name="Rounded Rectangle 12"/>
          <p:cNvSpPr/>
          <p:nvPr/>
        </p:nvSpPr>
        <p:spPr>
          <a:xfrm>
            <a:off x="5148064" y="1988840"/>
            <a:ext cx="1656184" cy="576064"/>
          </a:xfrm>
          <a:prstGeom prst="roundRect">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solidFill>
                  <a:prstClr val="black"/>
                </a:solidFill>
              </a:rPr>
              <a:t>CLIMAX</a:t>
            </a:r>
            <a:endParaRPr lang="en-IE" b="1" dirty="0">
              <a:solidFill>
                <a:prstClr val="black"/>
              </a:solidFill>
            </a:endParaRPr>
          </a:p>
        </p:txBody>
      </p:sp>
      <p:sp>
        <p:nvSpPr>
          <p:cNvPr id="14" name="Rounded Rectangle 13"/>
          <p:cNvSpPr/>
          <p:nvPr/>
        </p:nvSpPr>
        <p:spPr>
          <a:xfrm>
            <a:off x="7236296" y="1988840"/>
            <a:ext cx="1728192" cy="576064"/>
          </a:xfrm>
          <a:prstGeom prst="roundRect">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solidFill>
                  <a:prstClr val="black"/>
                </a:solidFill>
              </a:rPr>
              <a:t>CONCLUSION</a:t>
            </a:r>
            <a:endParaRPr lang="en-IE" b="1" dirty="0">
              <a:solidFill>
                <a:prstClr val="black"/>
              </a:solidFill>
            </a:endParaRPr>
          </a:p>
        </p:txBody>
      </p:sp>
      <p:sp>
        <p:nvSpPr>
          <p:cNvPr id="8" name="Rounded Rectangle 7"/>
          <p:cNvSpPr/>
          <p:nvPr/>
        </p:nvSpPr>
        <p:spPr>
          <a:xfrm>
            <a:off x="323528" y="5373216"/>
            <a:ext cx="2160240" cy="576064"/>
          </a:xfrm>
          <a:prstGeom prst="roundRect">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solidFill>
                  <a:prstClr val="black"/>
                </a:solidFill>
              </a:rPr>
              <a:t>INTRODUCTION</a:t>
            </a:r>
            <a:endParaRPr lang="en-IE" b="1" dirty="0">
              <a:solidFill>
                <a:prstClr val="black"/>
              </a:solidFill>
            </a:endParaRPr>
          </a:p>
        </p:txBody>
      </p:sp>
    </p:spTree>
    <p:extLst>
      <p:ext uri="{BB962C8B-B14F-4D97-AF65-F5344CB8AC3E}">
        <p14:creationId xmlns:p14="http://schemas.microsoft.com/office/powerpoint/2010/main" val="1256861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IE" sz="5400" b="1" dirty="0" smtClean="0"/>
              <a:t>CHARACTERS – ALEC MOORE</a:t>
            </a:r>
            <a:endParaRPr lang="en-IE" sz="5400" b="1"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23528" y="2492896"/>
            <a:ext cx="2160240" cy="2874781"/>
          </a:xfrm>
        </p:spPr>
      </p:pic>
      <p:sp>
        <p:nvSpPr>
          <p:cNvPr id="5" name="Content Placeholder 4"/>
          <p:cNvSpPr>
            <a:spLocks noGrp="1"/>
          </p:cNvSpPr>
          <p:nvPr>
            <p:ph sz="half" idx="2"/>
          </p:nvPr>
        </p:nvSpPr>
        <p:spPr>
          <a:xfrm>
            <a:off x="2627784" y="1412776"/>
            <a:ext cx="6264696" cy="5445224"/>
          </a:xfrm>
        </p:spPr>
        <p:txBody>
          <a:bodyPr>
            <a:normAutofit fontScale="77500" lnSpcReduction="20000"/>
          </a:bodyPr>
          <a:lstStyle/>
          <a:p>
            <a:r>
              <a:rPr lang="en-IE" dirty="0" smtClean="0"/>
              <a:t>Alec is the only child of a loveless marriage.</a:t>
            </a:r>
          </a:p>
          <a:p>
            <a:r>
              <a:rPr lang="en-IE" dirty="0" smtClean="0"/>
              <a:t>Alec is capable of forming strong friendships.</a:t>
            </a:r>
          </a:p>
          <a:p>
            <a:r>
              <a:rPr lang="en-IE" dirty="0" smtClean="0"/>
              <a:t>Alec is an honest individual.</a:t>
            </a:r>
          </a:p>
          <a:p>
            <a:r>
              <a:rPr lang="en-IE" dirty="0" smtClean="0"/>
              <a:t>Alec is not as worldly wise as Jerry.</a:t>
            </a:r>
          </a:p>
          <a:p>
            <a:r>
              <a:rPr lang="en-IE" dirty="0" smtClean="0"/>
              <a:t>Alec has a complicated relationship with his mother.</a:t>
            </a:r>
          </a:p>
          <a:p>
            <a:r>
              <a:rPr lang="en-IE" dirty="0" smtClean="0"/>
              <a:t>Alec’s relationship with his father has the potential to become a strong one.</a:t>
            </a:r>
          </a:p>
          <a:p>
            <a:r>
              <a:rPr lang="en-IE" dirty="0" smtClean="0"/>
              <a:t>Alec is a peace-loving individual who has no interest in going to war.</a:t>
            </a:r>
          </a:p>
          <a:p>
            <a:r>
              <a:rPr lang="en-IE" dirty="0" smtClean="0"/>
              <a:t>Alec can be passionate and emotional despite his usual calm, placid manner.</a:t>
            </a:r>
          </a:p>
          <a:p>
            <a:r>
              <a:rPr lang="en-IE" dirty="0" smtClean="0"/>
              <a:t>Ales is a sensitive person, who tries to help people when he can.</a:t>
            </a:r>
          </a:p>
          <a:p>
            <a:r>
              <a:rPr lang="en-IE" dirty="0" smtClean="0"/>
              <a:t>Alec has deep inner strength.</a:t>
            </a:r>
          </a:p>
          <a:p>
            <a:r>
              <a:rPr lang="en-IE" dirty="0" smtClean="0"/>
              <a:t>Alec is a man of immense courage and capacity for real love and friendship.</a:t>
            </a:r>
            <a:endParaRPr lang="en-IE" dirty="0"/>
          </a:p>
        </p:txBody>
      </p:sp>
    </p:spTree>
    <p:extLst>
      <p:ext uri="{BB962C8B-B14F-4D97-AF65-F5344CB8AC3E}">
        <p14:creationId xmlns:p14="http://schemas.microsoft.com/office/powerpoint/2010/main" val="1528074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IE" sz="5400" b="1" dirty="0" smtClean="0"/>
              <a:t>CHARACTERS – ALICIA MOORE</a:t>
            </a:r>
            <a:endParaRPr lang="en-IE" sz="5400" b="1"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7504" y="2240880"/>
            <a:ext cx="2378494" cy="3060328"/>
          </a:xfrm>
        </p:spPr>
      </p:pic>
      <p:sp>
        <p:nvSpPr>
          <p:cNvPr id="4" name="Content Placeholder 3"/>
          <p:cNvSpPr>
            <a:spLocks noGrp="1"/>
          </p:cNvSpPr>
          <p:nvPr>
            <p:ph sz="half" idx="2"/>
          </p:nvPr>
        </p:nvSpPr>
        <p:spPr>
          <a:xfrm>
            <a:off x="2411760" y="1412776"/>
            <a:ext cx="6732240" cy="5141168"/>
          </a:xfrm>
        </p:spPr>
        <p:txBody>
          <a:bodyPr>
            <a:noAutofit/>
          </a:bodyPr>
          <a:lstStyle/>
          <a:p>
            <a:r>
              <a:rPr lang="en-IE" sz="1900" dirty="0" smtClean="0"/>
              <a:t>Mrs Alicia Moore is the beautiful but self-centred wife of Frederick Moore, a wealthy member of the Anglo-Irish upper-class.</a:t>
            </a:r>
          </a:p>
          <a:p>
            <a:r>
              <a:rPr lang="en-IE" sz="1900" dirty="0" smtClean="0"/>
              <a:t>Alicia is a selfish and manipulative woman who interferes in people’s lives with total disregard for anybody’s welfare but her own.</a:t>
            </a:r>
          </a:p>
          <a:p>
            <a:r>
              <a:rPr lang="en-IE" sz="1900" dirty="0" smtClean="0"/>
              <a:t>She regards her husband Frederick Moore as ‘an ineffective man’ and their marriage is extremely unhappy.</a:t>
            </a:r>
          </a:p>
          <a:p>
            <a:r>
              <a:rPr lang="en-IE" sz="1900" dirty="0" smtClean="0"/>
              <a:t>Frederick has come to realise that his wife hates him. When they speak to each other it is in a cold and spiteful manner.</a:t>
            </a:r>
          </a:p>
          <a:p>
            <a:r>
              <a:rPr lang="en-IE" sz="1900" dirty="0" smtClean="0"/>
              <a:t>Whatever instincts Alicia may have as a mother are cancelled by her peevish nature and vindictive personality.</a:t>
            </a:r>
          </a:p>
          <a:p>
            <a:r>
              <a:rPr lang="en-IE" sz="1900" dirty="0" smtClean="0"/>
              <a:t>Alicia is a jealous woman.</a:t>
            </a:r>
          </a:p>
          <a:p>
            <a:r>
              <a:rPr lang="en-IE" sz="1900" dirty="0" smtClean="0"/>
              <a:t>Alicia tells her son that she knows she ‘is not a nice woman’.</a:t>
            </a:r>
          </a:p>
          <a:p>
            <a:r>
              <a:rPr lang="en-IE" sz="1900" dirty="0" smtClean="0"/>
              <a:t>Alicia wants her son to go to war because it would give her pleasure to see her husband upset and deprived of his son’s company is Alec were to volunteer.</a:t>
            </a:r>
            <a:endParaRPr lang="en-IE" sz="1900" dirty="0"/>
          </a:p>
        </p:txBody>
      </p:sp>
    </p:spTree>
    <p:extLst>
      <p:ext uri="{BB962C8B-B14F-4D97-AF65-F5344CB8AC3E}">
        <p14:creationId xmlns:p14="http://schemas.microsoft.com/office/powerpoint/2010/main" val="3413554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IE" sz="4800" b="1" dirty="0" smtClean="0"/>
              <a:t>CHARACTERS – FREDERICK MOORE</a:t>
            </a:r>
            <a:endParaRPr lang="en-IE" sz="4800" b="1"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51520" y="2367756"/>
            <a:ext cx="1943100" cy="2990850"/>
          </a:xfrm>
        </p:spPr>
      </p:pic>
      <p:sp>
        <p:nvSpPr>
          <p:cNvPr id="4" name="Content Placeholder 3"/>
          <p:cNvSpPr>
            <a:spLocks noGrp="1"/>
          </p:cNvSpPr>
          <p:nvPr>
            <p:ph sz="half" idx="2"/>
          </p:nvPr>
        </p:nvSpPr>
        <p:spPr>
          <a:xfrm>
            <a:off x="2195736" y="1600200"/>
            <a:ext cx="6840760" cy="5141168"/>
          </a:xfrm>
        </p:spPr>
        <p:txBody>
          <a:bodyPr>
            <a:normAutofit fontScale="85000" lnSpcReduction="10000"/>
          </a:bodyPr>
          <a:lstStyle/>
          <a:p>
            <a:r>
              <a:rPr lang="en-IE" dirty="0" smtClean="0"/>
              <a:t>Frederick Moore is a wealthy landowner and a member of the Anglo-Irish upper-class.</a:t>
            </a:r>
          </a:p>
          <a:p>
            <a:r>
              <a:rPr lang="en-IE" dirty="0" smtClean="0"/>
              <a:t>Frederick speaks in a faltering and hesitant manner and his stuttered observations can be unclear.</a:t>
            </a:r>
          </a:p>
          <a:p>
            <a:r>
              <a:rPr lang="en-IE" dirty="0" smtClean="0"/>
              <a:t>Alec feels affection for his father and in his own reserved way his father also loves his son.</a:t>
            </a:r>
          </a:p>
          <a:p>
            <a:r>
              <a:rPr lang="en-IE" dirty="0" smtClean="0"/>
              <a:t>Frederick’s life has been a lonely one.</a:t>
            </a:r>
          </a:p>
          <a:p>
            <a:r>
              <a:rPr lang="en-IE" dirty="0" smtClean="0"/>
              <a:t>When Frederick’s son does prepare to leave to go to war, that parting scene is very touching in its understatement.</a:t>
            </a:r>
          </a:p>
          <a:p>
            <a:r>
              <a:rPr lang="en-IE" dirty="0" smtClean="0"/>
              <a:t>Frederick is a flawed character. He is ineffectual and weak. He submits to his wife’s bullying and allows her to get her own way in everything. He allows her to constantly insult and undermine him.</a:t>
            </a:r>
          </a:p>
        </p:txBody>
      </p:sp>
    </p:spTree>
    <p:extLst>
      <p:ext uri="{BB962C8B-B14F-4D97-AF65-F5344CB8AC3E}">
        <p14:creationId xmlns:p14="http://schemas.microsoft.com/office/powerpoint/2010/main" val="3403237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IE" sz="5400" b="1" dirty="0" smtClean="0"/>
              <a:t>CHARACTERS – JERRY CROWE</a:t>
            </a:r>
            <a:endParaRPr lang="en-IE" sz="5400" b="1" dirty="0"/>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07504" y="2571591"/>
            <a:ext cx="2072640" cy="2583180"/>
          </a:xfrm>
        </p:spPr>
      </p:pic>
      <p:sp>
        <p:nvSpPr>
          <p:cNvPr id="4" name="Content Placeholder 3"/>
          <p:cNvSpPr>
            <a:spLocks noGrp="1"/>
          </p:cNvSpPr>
          <p:nvPr>
            <p:ph sz="half" idx="2"/>
          </p:nvPr>
        </p:nvSpPr>
        <p:spPr>
          <a:xfrm>
            <a:off x="2195736" y="1196752"/>
            <a:ext cx="6948264" cy="5400600"/>
          </a:xfrm>
        </p:spPr>
        <p:txBody>
          <a:bodyPr>
            <a:noAutofit/>
          </a:bodyPr>
          <a:lstStyle/>
          <a:p>
            <a:r>
              <a:rPr lang="en-IE" sz="1600" dirty="0" smtClean="0"/>
              <a:t>Jerry Crowe is a local village lad, a Catholic boy from the native Irish community who mostly work as farm labourers or are small tenant-farmers.</a:t>
            </a:r>
          </a:p>
          <a:p>
            <a:r>
              <a:rPr lang="en-IE" sz="1600" dirty="0" smtClean="0"/>
              <a:t>Jerry and Alec first speak and become friends the night Alec goes to the lake’s edge and is surprised to find that some trespasser is swimming in it. He then ‘recognised the shining, grinning face of Jerry’.</a:t>
            </a:r>
          </a:p>
          <a:p>
            <a:r>
              <a:rPr lang="en-IE" sz="1600" dirty="0" smtClean="0"/>
              <a:t>Jerry is a good-humoured youth who lacks the sense of inhibition and self-restraint that comes with Alec Moore’s social class and personality.</a:t>
            </a:r>
          </a:p>
          <a:p>
            <a:r>
              <a:rPr lang="en-IE" sz="1600" dirty="0" smtClean="0"/>
              <a:t>When Jerry is still very young, he leaves school to work for a local farmer, a tenant of the Moore’s, and takes up the habits of the older men.</a:t>
            </a:r>
          </a:p>
          <a:p>
            <a:r>
              <a:rPr lang="en-IE" sz="1600" dirty="0" smtClean="0"/>
              <a:t>Jerry likes to make fun of Alec’s inflexible lifestyle and the two boys often exchange good-natured banter about their different backgrounds and expectations.</a:t>
            </a:r>
          </a:p>
          <a:p>
            <a:r>
              <a:rPr lang="en-IE" sz="1600" dirty="0" smtClean="0"/>
              <a:t>Jerry and Alec remain friends.</a:t>
            </a:r>
          </a:p>
          <a:p>
            <a:r>
              <a:rPr lang="en-IE" sz="1600" dirty="0" smtClean="0"/>
              <a:t>Jerry joins the army for two reasons. He wants the money. ‘That’s what is driving me,’ he tells Alec. But there is another reason. He wants to learn soldiering in order to be able to use his skills for the nationalist cause in Ireland when the rebellion comes.</a:t>
            </a:r>
          </a:p>
          <a:p>
            <a:r>
              <a:rPr lang="en-IE" sz="1600" dirty="0" smtClean="0"/>
              <a:t>Jerry’s compassionate nature comes to the fore when he receives the letter from his mother telling him his father is missing and asking him to find his father.</a:t>
            </a:r>
          </a:p>
          <a:p>
            <a:r>
              <a:rPr lang="en-IE" sz="1600" dirty="0" smtClean="0"/>
              <a:t>Jerry is captured and sentenced to death.</a:t>
            </a:r>
            <a:endParaRPr lang="en-IE" sz="1600" dirty="0"/>
          </a:p>
        </p:txBody>
      </p:sp>
    </p:spTree>
    <p:extLst>
      <p:ext uri="{BB962C8B-B14F-4D97-AF65-F5344CB8AC3E}">
        <p14:creationId xmlns:p14="http://schemas.microsoft.com/office/powerpoint/2010/main" val="3516912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IE" b="1" dirty="0" smtClean="0"/>
              <a:t>CHARACTERS – MAJOR GLENDINNING</a:t>
            </a:r>
            <a:endParaRPr lang="en-IE" b="1"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7504" y="2431429"/>
            <a:ext cx="2035750" cy="2869779"/>
          </a:xfrm>
        </p:spPr>
      </p:pic>
      <p:sp>
        <p:nvSpPr>
          <p:cNvPr id="4" name="Content Placeholder 3"/>
          <p:cNvSpPr>
            <a:spLocks noGrp="1"/>
          </p:cNvSpPr>
          <p:nvPr>
            <p:ph sz="half" idx="2"/>
          </p:nvPr>
        </p:nvSpPr>
        <p:spPr>
          <a:xfrm>
            <a:off x="2195736" y="1628800"/>
            <a:ext cx="6948264" cy="5112568"/>
          </a:xfrm>
        </p:spPr>
        <p:txBody>
          <a:bodyPr>
            <a:normAutofit fontScale="62500" lnSpcReduction="20000"/>
          </a:bodyPr>
          <a:lstStyle/>
          <a:p>
            <a:r>
              <a:rPr lang="en-IE" dirty="0" smtClean="0"/>
              <a:t>Major </a:t>
            </a:r>
            <a:r>
              <a:rPr lang="en-IE" dirty="0" err="1" smtClean="0"/>
              <a:t>Glendinning</a:t>
            </a:r>
            <a:r>
              <a:rPr lang="en-IE" dirty="0" smtClean="0"/>
              <a:t> is the tough commanding officer in charge of the unit to which Alec and Jerry have been assigned. He is a professional soldier and believes in order and discipline.</a:t>
            </a:r>
          </a:p>
          <a:p>
            <a:r>
              <a:rPr lang="en-IE" dirty="0" smtClean="0"/>
              <a:t>The most important thing as far as </a:t>
            </a:r>
            <a:r>
              <a:rPr lang="en-IE" dirty="0" err="1" smtClean="0"/>
              <a:t>Glendinning</a:t>
            </a:r>
            <a:r>
              <a:rPr lang="en-IE" dirty="0" smtClean="0"/>
              <a:t> is concerned is that his unit, and by extension the entire army is functioning properly. For this to happen, rigid army discipline must be ruthlessly enforced.</a:t>
            </a:r>
          </a:p>
          <a:p>
            <a:r>
              <a:rPr lang="en-IE" dirty="0" err="1" smtClean="0"/>
              <a:t>Glendinning</a:t>
            </a:r>
            <a:r>
              <a:rPr lang="en-IE" dirty="0" smtClean="0"/>
              <a:t> is a stereotypical rigid army officer. There is no room in his unit for normal friendships to exist between the officer class and the regular men. ‘Strict impersonal discipline’ is what he demands.</a:t>
            </a:r>
          </a:p>
          <a:p>
            <a:r>
              <a:rPr lang="en-IE" dirty="0" err="1" smtClean="0"/>
              <a:t>Glendinning</a:t>
            </a:r>
            <a:r>
              <a:rPr lang="en-IE" dirty="0" smtClean="0"/>
              <a:t> occasionally displays anti-Irish sentiments.</a:t>
            </a:r>
          </a:p>
          <a:p>
            <a:r>
              <a:rPr lang="en-IE" dirty="0" err="1" smtClean="0"/>
              <a:t>Glendinning</a:t>
            </a:r>
            <a:r>
              <a:rPr lang="en-IE" dirty="0" smtClean="0"/>
              <a:t> distrusts people’s motives.</a:t>
            </a:r>
          </a:p>
          <a:p>
            <a:r>
              <a:rPr lang="en-IE" dirty="0" smtClean="0"/>
              <a:t>Major </a:t>
            </a:r>
            <a:r>
              <a:rPr lang="en-IE" dirty="0" err="1" smtClean="0"/>
              <a:t>Glendinning</a:t>
            </a:r>
            <a:r>
              <a:rPr lang="en-IE" dirty="0" smtClean="0"/>
              <a:t> can be brave. Alec remarks that he could never figure out ‘whether I hated him or respected him’.</a:t>
            </a:r>
          </a:p>
          <a:p>
            <a:r>
              <a:rPr lang="en-IE" dirty="0" smtClean="0"/>
              <a:t>We must view Major </a:t>
            </a:r>
            <a:r>
              <a:rPr lang="en-IE" dirty="0" err="1" smtClean="0"/>
              <a:t>Glendinning’s</a:t>
            </a:r>
            <a:r>
              <a:rPr lang="en-IE" dirty="0" smtClean="0"/>
              <a:t> character in terms of his beliefs in the necessity of ‘army discipline’, then it is understandable that he would have no option but to have a deserter executed.</a:t>
            </a:r>
          </a:p>
          <a:p>
            <a:r>
              <a:rPr lang="en-IE" dirty="0" smtClean="0"/>
              <a:t>Perhaps </a:t>
            </a:r>
            <a:r>
              <a:rPr lang="en-IE" dirty="0" err="1" smtClean="0"/>
              <a:t>Glendinning</a:t>
            </a:r>
            <a:r>
              <a:rPr lang="en-IE" dirty="0" smtClean="0"/>
              <a:t> is ruthless because he has lost his sense of humanity in the face of the horrors of the trenches.</a:t>
            </a:r>
          </a:p>
          <a:p>
            <a:r>
              <a:rPr lang="en-IE" dirty="0" err="1" smtClean="0"/>
              <a:t>Glendinning</a:t>
            </a:r>
            <a:r>
              <a:rPr lang="en-IE" dirty="0" smtClean="0"/>
              <a:t> orders that Jerry be executed by firing squad without any appeal.</a:t>
            </a:r>
          </a:p>
        </p:txBody>
      </p:sp>
    </p:spTree>
    <p:extLst>
      <p:ext uri="{BB962C8B-B14F-4D97-AF65-F5344CB8AC3E}">
        <p14:creationId xmlns:p14="http://schemas.microsoft.com/office/powerpoint/2010/main" val="3294421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6000" b="1" dirty="0" smtClean="0"/>
              <a:t>CHARACTERS – BENNETT</a:t>
            </a:r>
            <a:endParaRPr lang="en-IE" sz="6000" b="1"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39552" y="2277269"/>
            <a:ext cx="1828800" cy="3171825"/>
          </a:xfrm>
        </p:spPr>
      </p:pic>
      <p:sp>
        <p:nvSpPr>
          <p:cNvPr id="4" name="Content Placeholder 3"/>
          <p:cNvSpPr>
            <a:spLocks noGrp="1"/>
          </p:cNvSpPr>
          <p:nvPr>
            <p:ph sz="half" idx="2"/>
          </p:nvPr>
        </p:nvSpPr>
        <p:spPr>
          <a:xfrm>
            <a:off x="2771800" y="1600200"/>
            <a:ext cx="5915000" cy="5069160"/>
          </a:xfrm>
        </p:spPr>
        <p:txBody>
          <a:bodyPr>
            <a:normAutofit fontScale="92500" lnSpcReduction="10000"/>
          </a:bodyPr>
          <a:lstStyle/>
          <a:p>
            <a:r>
              <a:rPr lang="en-IE" dirty="0" smtClean="0"/>
              <a:t>Bennett is a junior officer who joined Major </a:t>
            </a:r>
            <a:r>
              <a:rPr lang="en-IE" dirty="0" err="1" smtClean="0"/>
              <a:t>Glendinning’s</a:t>
            </a:r>
            <a:r>
              <a:rPr lang="en-IE" dirty="0" smtClean="0"/>
              <a:t> unit at </a:t>
            </a:r>
            <a:r>
              <a:rPr lang="en-IE" dirty="0" err="1" smtClean="0"/>
              <a:t>Bailleul</a:t>
            </a:r>
            <a:r>
              <a:rPr lang="en-IE" dirty="0" smtClean="0"/>
              <a:t>.</a:t>
            </a:r>
          </a:p>
          <a:p>
            <a:r>
              <a:rPr lang="en-IE" dirty="0" smtClean="0"/>
              <a:t>Bennett shows little respect for army regulations.</a:t>
            </a:r>
          </a:p>
          <a:p>
            <a:r>
              <a:rPr lang="en-IE" dirty="0" smtClean="0"/>
              <a:t>Bennett admits that his life has ‘been indescribably dull’ up to now and the war is ‘the best thing that ever happened’ to him.</a:t>
            </a:r>
          </a:p>
          <a:p>
            <a:r>
              <a:rPr lang="en-IE" dirty="0" smtClean="0"/>
              <a:t>Bennett represents those people whose views about the war were foolishly misguided. They thought war was about gallantry and bravery but it was really about horrors and inhumanity.</a:t>
            </a:r>
            <a:endParaRPr lang="en-IE" dirty="0"/>
          </a:p>
        </p:txBody>
      </p:sp>
    </p:spTree>
    <p:extLst>
      <p:ext uri="{BB962C8B-B14F-4D97-AF65-F5344CB8AC3E}">
        <p14:creationId xmlns:p14="http://schemas.microsoft.com/office/powerpoint/2010/main" val="1952790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6000" b="1" dirty="0" smtClean="0"/>
              <a:t>INTRODUCTION</a:t>
            </a:r>
            <a:endParaRPr lang="en-IE" sz="6000" b="1"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51520" y="1700809"/>
            <a:ext cx="2271497" cy="3528392"/>
          </a:xfrm>
        </p:spPr>
      </p:pic>
      <p:sp>
        <p:nvSpPr>
          <p:cNvPr id="4" name="Content Placeholder 3"/>
          <p:cNvSpPr>
            <a:spLocks noGrp="1"/>
          </p:cNvSpPr>
          <p:nvPr>
            <p:ph sz="half" idx="2"/>
          </p:nvPr>
        </p:nvSpPr>
        <p:spPr>
          <a:xfrm>
            <a:off x="2555776" y="1340768"/>
            <a:ext cx="6408712" cy="5069160"/>
          </a:xfrm>
        </p:spPr>
        <p:txBody>
          <a:bodyPr>
            <a:noAutofit/>
          </a:bodyPr>
          <a:lstStyle/>
          <a:p>
            <a:r>
              <a:rPr lang="en-IE" sz="1600" dirty="0" smtClean="0"/>
              <a:t>The novel is set against the background of the First World War, 1914 – 18. </a:t>
            </a:r>
            <a:r>
              <a:rPr lang="en-IE" sz="1600" dirty="0"/>
              <a:t>I</a:t>
            </a:r>
            <a:r>
              <a:rPr lang="en-IE" sz="1600" dirty="0" smtClean="0"/>
              <a:t>t is set in Ireland but later changes to the Western Front in France. The novel opens with Alec in his jail cell waiting to be executed and the story of how he ended up in that situation is told through flashback. The story is told by Alec in the first person. The first-person narrative means that the reader sees the world as Alec would and sympathises with him throughout.</a:t>
            </a:r>
          </a:p>
          <a:p>
            <a:r>
              <a:rPr lang="en-IE" sz="1600" dirty="0" smtClean="0"/>
              <a:t>The novel has dialogue that helps bring characters to life and also helps us to understand different relationships. Alec’s conversation with his father are distant and conversations with his mother are emotionless. The only normal conversations Alec has are with Jerry. The natural flow of their conversations suggests their closeness.</a:t>
            </a:r>
          </a:p>
          <a:p>
            <a:r>
              <a:rPr lang="en-IE" sz="1600" dirty="0" smtClean="0"/>
              <a:t>The novel’s tensions arise from dysfunctional family relationships, the class barriers which affect Alec and Jerry’s friendship and Alec’s loss of personal identity when his parentage is questioned. </a:t>
            </a:r>
          </a:p>
          <a:p>
            <a:r>
              <a:rPr lang="en-IE" sz="1600" dirty="0" smtClean="0"/>
              <a:t>Images are very important in the novel, enhancing its descriptive qualities. Images of the lake and swans recur throughout the story.</a:t>
            </a:r>
          </a:p>
          <a:p>
            <a:r>
              <a:rPr lang="en-IE" sz="1600" dirty="0" smtClean="0"/>
              <a:t>How Many Miles to Babylon? </a:t>
            </a:r>
            <a:r>
              <a:rPr lang="en-IE" sz="1600" dirty="0"/>
              <a:t>p</a:t>
            </a:r>
            <a:r>
              <a:rPr lang="en-IE" sz="1600" dirty="0" smtClean="0"/>
              <a:t>resents a dark and depressing vision of life. There is little humour in this realistic and tragic story. However there are some aspects that are life affirming – some happy childhood experiences, friendships and loyalty.</a:t>
            </a:r>
          </a:p>
        </p:txBody>
      </p:sp>
    </p:spTree>
    <p:extLst>
      <p:ext uri="{BB962C8B-B14F-4D97-AF65-F5344CB8AC3E}">
        <p14:creationId xmlns:p14="http://schemas.microsoft.com/office/powerpoint/2010/main" val="4169907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6000" b="1" dirty="0" smtClean="0"/>
              <a:t>SUMMARY</a:t>
            </a:r>
            <a:endParaRPr lang="en-IE" sz="6000" b="1" dirty="0"/>
          </a:p>
        </p:txBody>
      </p:sp>
      <p:sp>
        <p:nvSpPr>
          <p:cNvPr id="3" name="Content Placeholder 2"/>
          <p:cNvSpPr>
            <a:spLocks noGrp="1"/>
          </p:cNvSpPr>
          <p:nvPr>
            <p:ph sz="half" idx="1"/>
          </p:nvPr>
        </p:nvSpPr>
        <p:spPr>
          <a:xfrm>
            <a:off x="107504" y="1600200"/>
            <a:ext cx="4388296" cy="5141168"/>
          </a:xfrm>
        </p:spPr>
        <p:txBody>
          <a:bodyPr>
            <a:normAutofit fontScale="70000" lnSpcReduction="20000"/>
          </a:bodyPr>
          <a:lstStyle/>
          <a:p>
            <a:r>
              <a:rPr lang="en-IE" dirty="0" smtClean="0"/>
              <a:t>The novel is the autobiography of Alec Moore, a young, aristocratic Irishman who lives with his parents, Alicia and Frederick Moore in one of the Great houses in County Wicklow, prior to the outbreak of World War One. Alec and his friend, Jerry Crowe, enlist in the army to fight in the war but as they belong to different social classes they are discouraged from maintaining their friendship by their superior officers. Disaster strikes when Jerry Crowe goes absent without leave and Alec tries to justify what is seen as Jerry’s desertion of the army. As he sits in his prison cell awaiting his own death sentence. Alec writes the story of his life and a description of how his friendship with Jerry began and developed.</a:t>
            </a:r>
            <a:endParaRPr lang="en-IE"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1700808"/>
            <a:ext cx="4038600" cy="2423160"/>
          </a:xfrm>
        </p:spPr>
      </p:pic>
      <p:sp>
        <p:nvSpPr>
          <p:cNvPr id="6" name="Rounded Rectangle 5"/>
          <p:cNvSpPr/>
          <p:nvPr/>
        </p:nvSpPr>
        <p:spPr>
          <a:xfrm>
            <a:off x="4860032" y="4509120"/>
            <a:ext cx="3600400" cy="1490464"/>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b="1" dirty="0" smtClean="0">
                <a:solidFill>
                  <a:schemeClr val="tx1"/>
                </a:solidFill>
              </a:rPr>
              <a:t>The book is not divided into chapters but is structured around significant events.</a:t>
            </a:r>
            <a:endParaRPr lang="en-IE" sz="2400" b="1" dirty="0">
              <a:solidFill>
                <a:schemeClr val="tx1"/>
              </a:solidFill>
            </a:endParaRPr>
          </a:p>
        </p:txBody>
      </p:sp>
    </p:spTree>
    <p:extLst>
      <p:ext uri="{BB962C8B-B14F-4D97-AF65-F5344CB8AC3E}">
        <p14:creationId xmlns:p14="http://schemas.microsoft.com/office/powerpoint/2010/main" val="2288528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IE" sz="6000" b="1" dirty="0" smtClean="0"/>
              <a:t>SIGNIFICANT EVENTS</a:t>
            </a:r>
            <a:endParaRPr lang="en-IE" sz="6000"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49934686"/>
              </p:ext>
            </p:extLst>
          </p:nvPr>
        </p:nvGraphicFramePr>
        <p:xfrm>
          <a:off x="107504" y="1600200"/>
          <a:ext cx="8928992" cy="5069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6274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IE" sz="6000" b="1" dirty="0" smtClean="0"/>
              <a:t>SIGNIFICANT EVENTS</a:t>
            </a:r>
            <a:endParaRPr lang="en-IE" sz="6000"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09681865"/>
              </p:ext>
            </p:extLst>
          </p:nvPr>
        </p:nvGraphicFramePr>
        <p:xfrm>
          <a:off x="107504" y="1600200"/>
          <a:ext cx="8928992" cy="5069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3557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IE" sz="6000" b="1" dirty="0" smtClean="0"/>
              <a:t>SIGNIFICANT EVENTS</a:t>
            </a:r>
            <a:endParaRPr lang="en-IE" sz="6000"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30444312"/>
              </p:ext>
            </p:extLst>
          </p:nvPr>
        </p:nvGraphicFramePr>
        <p:xfrm>
          <a:off x="107504" y="1600200"/>
          <a:ext cx="8928992" cy="5069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3557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IE" sz="6000" b="1" dirty="0" smtClean="0"/>
              <a:t>SIGNIFICANT EVENTS</a:t>
            </a:r>
            <a:endParaRPr lang="en-IE" sz="6000"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58078358"/>
              </p:ext>
            </p:extLst>
          </p:nvPr>
        </p:nvGraphicFramePr>
        <p:xfrm>
          <a:off x="107504" y="1600200"/>
          <a:ext cx="8928992" cy="5069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3557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IE" sz="6000" b="1" dirty="0" smtClean="0"/>
              <a:t>SIGNIFICANT EVENTS</a:t>
            </a:r>
            <a:endParaRPr lang="en-IE" sz="6000"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4976203"/>
              </p:ext>
            </p:extLst>
          </p:nvPr>
        </p:nvGraphicFramePr>
        <p:xfrm>
          <a:off x="107504" y="1600200"/>
          <a:ext cx="8928992" cy="5069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3557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IE" sz="6000" b="1" dirty="0" smtClean="0"/>
              <a:t>SIGNIFICANT EVENTS</a:t>
            </a:r>
            <a:endParaRPr lang="en-IE" sz="6000"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0819267"/>
              </p:ext>
            </p:extLst>
          </p:nvPr>
        </p:nvGraphicFramePr>
        <p:xfrm>
          <a:off x="107504" y="1600200"/>
          <a:ext cx="8928992" cy="5069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35572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1454</Words>
  <Application>Microsoft Office PowerPoint</Application>
  <PresentationFormat>On-screen Show (4:3)</PresentationFormat>
  <Paragraphs>97</Paragraphs>
  <Slides>16</Slides>
  <Notes>0</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1_Office Theme</vt:lpstr>
      <vt:lpstr>PowerPoint Presentation</vt:lpstr>
      <vt:lpstr>INTRODUCTION</vt:lpstr>
      <vt:lpstr>SUMMARY</vt:lpstr>
      <vt:lpstr>SIGNIFICANT EVENTS</vt:lpstr>
      <vt:lpstr>SIGNIFICANT EVENTS</vt:lpstr>
      <vt:lpstr>SIGNIFICANT EVENTS</vt:lpstr>
      <vt:lpstr>SIGNIFICANT EVENTS</vt:lpstr>
      <vt:lpstr>SIGNIFICANT EVENTS</vt:lpstr>
      <vt:lpstr>SIGNIFICANT EVENTS</vt:lpstr>
      <vt:lpstr>CHART THE DEVEOPMENT OF THE STORY – EXPLAIN RELEVANT POINTS</vt:lpstr>
      <vt:lpstr>CHARACTERS – ALEC MOORE</vt:lpstr>
      <vt:lpstr>CHARACTERS – ALICIA MOORE</vt:lpstr>
      <vt:lpstr>CHARACTERS – FREDERICK MOORE</vt:lpstr>
      <vt:lpstr>CHARACTERS – JERRY CROWE</vt:lpstr>
      <vt:lpstr>CHARACTERS – MAJOR GLENDINNING</vt:lpstr>
      <vt:lpstr>CHARACTERS – BENNETT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12</cp:revision>
  <dcterms:created xsi:type="dcterms:W3CDTF">2012-11-13T18:37:53Z</dcterms:created>
  <dcterms:modified xsi:type="dcterms:W3CDTF">2012-11-13T21:07:22Z</dcterms:modified>
</cp:coreProperties>
</file>